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87" r:id="rId4"/>
    <p:sldMasterId id="2147484216" r:id="rId5"/>
    <p:sldMasterId id="2147484224" r:id="rId6"/>
    <p:sldMasterId id="2147484232" r:id="rId7"/>
  </p:sldMasterIdLst>
  <p:notesMasterIdLst>
    <p:notesMasterId r:id="rId10"/>
  </p:notesMasterIdLst>
  <p:handoutMasterIdLst>
    <p:handoutMasterId r:id="rId11"/>
  </p:handoutMasterIdLst>
  <p:sldIdLst>
    <p:sldId id="332" r:id="rId8"/>
    <p:sldId id="331" r:id="rId9"/>
  </p:sldIdLst>
  <p:sldSz cx="12192000" cy="6858000"/>
  <p:notesSz cx="7010400" cy="9296400"/>
  <p:defaultTextStyle>
    <a:defPPr>
      <a:defRPr lang="en-US"/>
    </a:defPPr>
    <a:lvl1pPr algn="l" rtl="0" fontAlgn="base">
      <a:spcBef>
        <a:spcPct val="0"/>
      </a:spcBef>
      <a:spcAft>
        <a:spcPct val="0"/>
      </a:spcAft>
      <a:defRPr sz="2400" kern="1200">
        <a:solidFill>
          <a:schemeClr val="tx1"/>
        </a:solidFill>
        <a:latin typeface="Arial" charset="0"/>
        <a:ea typeface="ＭＳ Ｐゴシック" charset="-128"/>
        <a:cs typeface="+mn-cs"/>
      </a:defRPr>
    </a:lvl1pPr>
    <a:lvl2pPr marL="457200" algn="l" rtl="0" fontAlgn="base">
      <a:spcBef>
        <a:spcPct val="0"/>
      </a:spcBef>
      <a:spcAft>
        <a:spcPct val="0"/>
      </a:spcAft>
      <a:defRPr sz="2400" kern="1200">
        <a:solidFill>
          <a:schemeClr val="tx1"/>
        </a:solidFill>
        <a:latin typeface="Arial" charset="0"/>
        <a:ea typeface="ＭＳ Ｐゴシック" charset="-128"/>
        <a:cs typeface="+mn-cs"/>
      </a:defRPr>
    </a:lvl2pPr>
    <a:lvl3pPr marL="914400" algn="l" rtl="0" fontAlgn="base">
      <a:spcBef>
        <a:spcPct val="0"/>
      </a:spcBef>
      <a:spcAft>
        <a:spcPct val="0"/>
      </a:spcAft>
      <a:defRPr sz="2400" kern="1200">
        <a:solidFill>
          <a:schemeClr val="tx1"/>
        </a:solidFill>
        <a:latin typeface="Arial" charset="0"/>
        <a:ea typeface="ＭＳ Ｐゴシック" charset="-128"/>
        <a:cs typeface="+mn-cs"/>
      </a:defRPr>
    </a:lvl3pPr>
    <a:lvl4pPr marL="1371600" algn="l" rtl="0" fontAlgn="base">
      <a:spcBef>
        <a:spcPct val="0"/>
      </a:spcBef>
      <a:spcAft>
        <a:spcPct val="0"/>
      </a:spcAft>
      <a:defRPr sz="2400" kern="1200">
        <a:solidFill>
          <a:schemeClr val="tx1"/>
        </a:solidFill>
        <a:latin typeface="Arial" charset="0"/>
        <a:ea typeface="ＭＳ Ｐゴシック" charset="-128"/>
        <a:cs typeface="+mn-cs"/>
      </a:defRPr>
    </a:lvl4pPr>
    <a:lvl5pPr marL="1828800" algn="l" rtl="0" fontAlgn="base">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BDCD8"/>
    <a:srgbClr val="82786F"/>
    <a:srgbClr val="898989"/>
    <a:srgbClr val="32362C"/>
    <a:srgbClr val="45473E"/>
    <a:srgbClr val="3B4324"/>
    <a:srgbClr val="D8D8D8"/>
    <a:srgbClr val="C9C9C9"/>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76" autoAdjust="0"/>
    <p:restoredTop sz="64189" autoAdjust="0"/>
  </p:normalViewPr>
  <p:slideViewPr>
    <p:cSldViewPr snapToGrid="0">
      <p:cViewPr>
        <p:scale>
          <a:sx n="75" d="100"/>
          <a:sy n="75" d="100"/>
        </p:scale>
        <p:origin x="204" y="5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0"/>
            <a:ext cx="3038475" cy="465138"/>
          </a:xfrm>
          <a:prstGeom prst="rect">
            <a:avLst/>
          </a:prstGeom>
        </p:spPr>
        <p:txBody>
          <a:bodyPr vert="horz" lIns="93177" tIns="46589" rIns="93177" bIns="46589" rtlCol="0"/>
          <a:lstStyle>
            <a:lvl1pPr algn="l">
              <a:defRPr sz="1200">
                <a:ea typeface="+mn-ea"/>
                <a:cs typeface="+mn-cs"/>
              </a:defRPr>
            </a:lvl1pPr>
          </a:lstStyle>
          <a:p>
            <a:pPr>
              <a:defRPr/>
            </a:pPr>
            <a:endParaRPr lang="en-US"/>
          </a:p>
        </p:txBody>
      </p:sp>
      <p:sp>
        <p:nvSpPr>
          <p:cNvPr id="3" name="Date Placeholder 2"/>
          <p:cNvSpPr>
            <a:spLocks noGrp="1"/>
          </p:cNvSpPr>
          <p:nvPr>
            <p:ph type="dt" sz="quarter" idx="1"/>
          </p:nvPr>
        </p:nvSpPr>
        <p:spPr>
          <a:xfrm>
            <a:off x="3970340" y="0"/>
            <a:ext cx="3038475" cy="465138"/>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BD16C31D-1C22-F84A-A7B5-6952EF1AE403}" type="datetimeFigureOut">
              <a:rPr lang="en-US" altLang="en-US"/>
              <a:pPr/>
              <a:t>12/11/2019</a:t>
            </a:fld>
            <a:endParaRPr lang="en-US" altLang="en-US"/>
          </a:p>
        </p:txBody>
      </p:sp>
      <p:sp>
        <p:nvSpPr>
          <p:cNvPr id="4" name="Footer Placeholder 3"/>
          <p:cNvSpPr>
            <a:spLocks noGrp="1"/>
          </p:cNvSpPr>
          <p:nvPr>
            <p:ph type="ftr" sz="quarter" idx="2"/>
          </p:nvPr>
        </p:nvSpPr>
        <p:spPr>
          <a:xfrm>
            <a:off x="2" y="8829675"/>
            <a:ext cx="3038475" cy="465138"/>
          </a:xfrm>
          <a:prstGeom prst="rect">
            <a:avLst/>
          </a:prstGeom>
        </p:spPr>
        <p:txBody>
          <a:bodyPr vert="horz" lIns="93177" tIns="46589" rIns="93177" bIns="46589" rtlCol="0" anchor="b"/>
          <a:lstStyle>
            <a:lvl1pPr algn="l">
              <a:defRPr sz="1200">
                <a:ea typeface="+mn-ea"/>
                <a:cs typeface="+mn-cs"/>
              </a:defRPr>
            </a:lvl1pPr>
          </a:lstStyle>
          <a:p>
            <a:pPr>
              <a:defRPr/>
            </a:pPr>
            <a:endParaRPr lang="en-US"/>
          </a:p>
        </p:txBody>
      </p:sp>
      <p:sp>
        <p:nvSpPr>
          <p:cNvPr id="5" name="Slide Number Placeholder 4"/>
          <p:cNvSpPr>
            <a:spLocks noGrp="1"/>
          </p:cNvSpPr>
          <p:nvPr>
            <p:ph type="sldNum" sz="quarter" idx="3"/>
          </p:nvPr>
        </p:nvSpPr>
        <p:spPr>
          <a:xfrm>
            <a:off x="3970340" y="8829675"/>
            <a:ext cx="3038475" cy="465138"/>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E19AB6B5-BF0B-064C-A88E-36E4B2A82555}" type="slidenum">
              <a:rPr lang="en-US" altLang="en-US"/>
              <a:pPr/>
              <a:t>‹#›</a:t>
            </a:fld>
            <a:endParaRPr lang="en-US" altLang="en-US"/>
          </a:p>
        </p:txBody>
      </p:sp>
    </p:spTree>
    <p:extLst>
      <p:ext uri="{BB962C8B-B14F-4D97-AF65-F5344CB8AC3E}">
        <p14:creationId xmlns:p14="http://schemas.microsoft.com/office/powerpoint/2010/main" val="1033158531"/>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0"/>
            <a:ext cx="3038475" cy="465138"/>
          </a:xfrm>
          <a:prstGeom prst="rect">
            <a:avLst/>
          </a:prstGeom>
        </p:spPr>
        <p:txBody>
          <a:bodyPr vert="horz" lIns="93177" tIns="46589" rIns="93177" bIns="46589" rtlCol="0"/>
          <a:lstStyle>
            <a:lvl1pPr algn="l">
              <a:defRPr sz="1200">
                <a:ea typeface="+mn-ea"/>
                <a:cs typeface="+mn-cs"/>
              </a:defRPr>
            </a:lvl1pPr>
          </a:lstStyle>
          <a:p>
            <a:pPr>
              <a:defRPr/>
            </a:pPr>
            <a:endParaRPr lang="en-US"/>
          </a:p>
        </p:txBody>
      </p:sp>
      <p:sp>
        <p:nvSpPr>
          <p:cNvPr id="3" name="Date Placeholder 2"/>
          <p:cNvSpPr>
            <a:spLocks noGrp="1"/>
          </p:cNvSpPr>
          <p:nvPr>
            <p:ph type="dt" idx="1"/>
          </p:nvPr>
        </p:nvSpPr>
        <p:spPr>
          <a:xfrm>
            <a:off x="3970340" y="0"/>
            <a:ext cx="3038475" cy="465138"/>
          </a:xfrm>
          <a:prstGeom prst="rect">
            <a:avLst/>
          </a:prstGeom>
        </p:spPr>
        <p:txBody>
          <a:bodyPr vert="horz" wrap="square" lIns="93177" tIns="46589" rIns="93177" bIns="46589" numCol="1" anchor="t" anchorCtr="0" compatLnSpc="1">
            <a:prstTxWarp prst="textNoShape">
              <a:avLst/>
            </a:prstTxWarp>
          </a:bodyPr>
          <a:lstStyle>
            <a:lvl1pPr algn="r">
              <a:defRPr sz="1200"/>
            </a:lvl1pPr>
          </a:lstStyle>
          <a:p>
            <a:fld id="{A438D594-1B45-0D47-8F23-AED13F1D19BA}" type="datetimeFigureOut">
              <a:rPr lang="en-US" altLang="en-US"/>
              <a:pPr/>
              <a:t>12/11/2019</a:t>
            </a:fld>
            <a:endParaRPr lang="en-US" altLang="en-US"/>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675" y="4416428"/>
            <a:ext cx="5607050" cy="4183063"/>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2" y="8829675"/>
            <a:ext cx="3038475" cy="465138"/>
          </a:xfrm>
          <a:prstGeom prst="rect">
            <a:avLst/>
          </a:prstGeom>
        </p:spPr>
        <p:txBody>
          <a:bodyPr vert="horz" lIns="93177" tIns="46589" rIns="93177" bIns="46589" rtlCol="0" anchor="b"/>
          <a:lstStyle>
            <a:lvl1pPr algn="l">
              <a:defRPr sz="1200">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40" y="8829675"/>
            <a:ext cx="3038475" cy="465138"/>
          </a:xfrm>
          <a:prstGeom prst="rect">
            <a:avLst/>
          </a:prstGeom>
        </p:spPr>
        <p:txBody>
          <a:bodyPr vert="horz" wrap="square" lIns="93177" tIns="46589" rIns="93177" bIns="46589" numCol="1" anchor="b" anchorCtr="0" compatLnSpc="1">
            <a:prstTxWarp prst="textNoShape">
              <a:avLst/>
            </a:prstTxWarp>
          </a:bodyPr>
          <a:lstStyle>
            <a:lvl1pPr algn="r">
              <a:defRPr sz="1200"/>
            </a:lvl1pPr>
          </a:lstStyle>
          <a:p>
            <a:fld id="{9C2944A4-BE83-F140-9F51-6CC3B6D54F49}" type="slidenum">
              <a:rPr lang="en-US" altLang="en-US"/>
              <a:pPr/>
              <a:t>‹#›</a:t>
            </a:fld>
            <a:endParaRPr lang="en-US" altLang="en-US"/>
          </a:p>
        </p:txBody>
      </p:sp>
    </p:spTree>
    <p:extLst>
      <p:ext uri="{BB962C8B-B14F-4D97-AF65-F5344CB8AC3E}">
        <p14:creationId xmlns:p14="http://schemas.microsoft.com/office/powerpoint/2010/main" val="2142306419"/>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34"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Ternary</a:t>
            </a:r>
            <a:r>
              <a:rPr lang="en-US" baseline="0" dirty="0" smtClean="0"/>
              <a:t> plots for swarm composition. The data is almost completely described by the proportion of relay drone. The roles of spiral and anti-social drones are minimal and interchangeable. </a:t>
            </a:r>
            <a:endParaRPr lang="en-US" dirty="0"/>
          </a:p>
        </p:txBody>
      </p:sp>
      <p:sp>
        <p:nvSpPr>
          <p:cNvPr id="4" name="Slide Number Placeholder 3"/>
          <p:cNvSpPr>
            <a:spLocks noGrp="1"/>
          </p:cNvSpPr>
          <p:nvPr>
            <p:ph type="sldNum" sz="quarter" idx="10"/>
          </p:nvPr>
        </p:nvSpPr>
        <p:spPr/>
        <p:txBody>
          <a:bodyPr/>
          <a:lstStyle/>
          <a:p>
            <a:fld id="{9C2944A4-BE83-F140-9F51-6CC3B6D54F49}" type="slidenum">
              <a:rPr lang="en-US" altLang="en-US" smtClean="0"/>
              <a:pPr/>
              <a:t>1</a:t>
            </a:fld>
            <a:endParaRPr lang="en-US" altLang="en-US"/>
          </a:p>
        </p:txBody>
      </p:sp>
    </p:spTree>
    <p:extLst>
      <p:ext uri="{BB962C8B-B14F-4D97-AF65-F5344CB8AC3E}">
        <p14:creationId xmlns:p14="http://schemas.microsoft.com/office/powerpoint/2010/main" val="1541572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The points in Figures A</a:t>
            </a:r>
            <a:r>
              <a:rPr lang="en-US" baseline="0" dirty="0" smtClean="0"/>
              <a:t> - B</a:t>
            </a:r>
            <a:r>
              <a:rPr lang="en-US" dirty="0" smtClean="0"/>
              <a:t> were generated by randomly sampling 10,000 points on the ternary</a:t>
            </a:r>
            <a:r>
              <a:rPr lang="en-US" baseline="0" dirty="0" smtClean="0"/>
              <a:t> diagram for each swarm size (i.e. N = 10, 20, … 50) and computing the resultant mean time to rescue 90% of the survivors.</a:t>
            </a:r>
          </a:p>
          <a:p>
            <a:endParaRPr lang="en-US" baseline="0" dirty="0" smtClean="0"/>
          </a:p>
          <a:p>
            <a:r>
              <a:rPr lang="en-US" baseline="0" dirty="0" smtClean="0"/>
              <a:t>Figure A illustrates that the data is strongly correlated with the proportion of relay drones, and the size of the drone swarm. However, there is very little variation in the data that can be attributed to the proportion of anti-social or spiral drones (hence the reason the plotted data is well-represented by curves). A decrease in swarm performance is predicted as the swarm size increases from 40 – 50 but this is likely due to error in the surrogate model fit to the simulation results and it is not anticipated to be a “real” trend. Additional simulations could confirm this. </a:t>
            </a:r>
          </a:p>
          <a:p>
            <a:endParaRPr lang="en-US" baseline="0" dirty="0" smtClean="0"/>
          </a:p>
          <a:p>
            <a:r>
              <a:rPr lang="en-US" baseline="0" dirty="0" smtClean="0"/>
              <a:t>Figure B shows that if relay drones were added to an existing swarm (without any relay drones), the overall performance of the swarm would degrade. So are relay drones “antagonistic” to the swarm in some way?</a:t>
            </a:r>
          </a:p>
        </p:txBody>
      </p:sp>
      <p:sp>
        <p:nvSpPr>
          <p:cNvPr id="4" name="Slide Number Placeholder 3"/>
          <p:cNvSpPr>
            <a:spLocks noGrp="1"/>
          </p:cNvSpPr>
          <p:nvPr>
            <p:ph type="sldNum" sz="quarter" idx="10"/>
          </p:nvPr>
        </p:nvSpPr>
        <p:spPr/>
        <p:txBody>
          <a:bodyPr/>
          <a:lstStyle/>
          <a:p>
            <a:fld id="{9C2944A4-BE83-F140-9F51-6CC3B6D54F49}" type="slidenum">
              <a:rPr lang="en-US" altLang="en-US" smtClean="0"/>
              <a:pPr/>
              <a:t>2</a:t>
            </a:fld>
            <a:endParaRPr lang="en-US" altLang="en-US"/>
          </a:p>
        </p:txBody>
      </p:sp>
    </p:spTree>
    <p:extLst>
      <p:ext uri="{BB962C8B-B14F-4D97-AF65-F5344CB8AC3E}">
        <p14:creationId xmlns:p14="http://schemas.microsoft.com/office/powerpoint/2010/main" val="19118445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White Cover Slide">
    <p:bg>
      <p:bgRef idx="1001">
        <a:schemeClr val="bg1"/>
      </p:bgRef>
    </p:bg>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stretch>
            <a:fillRect/>
          </a:stretch>
        </p:blipFill>
        <p:spPr>
          <a:xfrm>
            <a:off x="0" y="3048"/>
            <a:ext cx="12192000" cy="6851904"/>
          </a:xfrm>
          <a:prstGeom prst="rect">
            <a:avLst/>
          </a:prstGeom>
        </p:spPr>
      </p:pic>
      <p:sp>
        <p:nvSpPr>
          <p:cNvPr id="8"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r>
              <a:rPr lang="en-US" sz="800" b="0" dirty="0">
                <a:solidFill>
                  <a:schemeClr val="accent1"/>
                </a:solidFill>
                <a:latin typeface="Arial Bold" panose="020B0704020202020204" pitchFamily="34" charset="0"/>
                <a:cs typeface="Arial Bold" panose="020B0704020202020204" pitchFamily="34" charset="0"/>
              </a:rPr>
              <a:t>DRAFT</a:t>
            </a:r>
            <a:r>
              <a:rPr lang="en-US" sz="800" dirty="0">
                <a:solidFill>
                  <a:schemeClr val="accent2"/>
                </a:solidFill>
                <a:latin typeface="Arial Bold" panose="020B0704020202020204" pitchFamily="34" charset="0"/>
                <a:cs typeface="Arial Bold" panose="020B0704020202020204" pitchFamily="34" charset="0"/>
              </a:rPr>
              <a:t>//PRE-DECISIONAL</a:t>
            </a:r>
          </a:p>
        </p:txBody>
      </p:sp>
      <p:sp>
        <p:nvSpPr>
          <p:cNvPr id="9"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r>
              <a:rPr lang="en-US" sz="800" b="0" dirty="0">
                <a:solidFill>
                  <a:schemeClr val="accent1"/>
                </a:solidFill>
                <a:latin typeface="Arial Bold" panose="020B0704020202020204" pitchFamily="34" charset="0"/>
                <a:cs typeface="Arial Bold" panose="020B0704020202020204" pitchFamily="34" charset="0"/>
              </a:rPr>
              <a:t>DRAFT</a:t>
            </a:r>
            <a:r>
              <a:rPr lang="en-US" sz="800" dirty="0">
                <a:solidFill>
                  <a:schemeClr val="accent2"/>
                </a:solidFill>
                <a:latin typeface="Arial Bold" panose="020B0704020202020204" pitchFamily="34" charset="0"/>
                <a:cs typeface="Arial Bold" panose="020B0704020202020204" pitchFamily="34" charset="0"/>
              </a:rPr>
              <a:t>//PRE-DECISIONAL</a:t>
            </a:r>
          </a:p>
        </p:txBody>
      </p:sp>
      <p:sp>
        <p:nvSpPr>
          <p:cNvPr id="24" name="Text Placeholder 7"/>
          <p:cNvSpPr>
            <a:spLocks noGrp="1"/>
          </p:cNvSpPr>
          <p:nvPr>
            <p:ph type="body" sz="quarter" idx="13" hasCustomPrompt="1"/>
          </p:nvPr>
        </p:nvSpPr>
        <p:spPr>
          <a:xfrm>
            <a:off x="306337" y="5376077"/>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Name of Presenter</a:t>
            </a:r>
          </a:p>
        </p:txBody>
      </p:sp>
      <p:sp>
        <p:nvSpPr>
          <p:cNvPr id="25" name="Text Placeholder 7"/>
          <p:cNvSpPr>
            <a:spLocks noGrp="1"/>
          </p:cNvSpPr>
          <p:nvPr>
            <p:ph type="body" sz="quarter" idx="14" hasCustomPrompt="1"/>
          </p:nvPr>
        </p:nvSpPr>
        <p:spPr>
          <a:xfrm>
            <a:off x="306337" y="5671676"/>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Rank/Title of Presenter</a:t>
            </a:r>
          </a:p>
        </p:txBody>
      </p:sp>
      <p:sp>
        <p:nvSpPr>
          <p:cNvPr id="26" name="Text Placeholder 7"/>
          <p:cNvSpPr>
            <a:spLocks noGrp="1"/>
          </p:cNvSpPr>
          <p:nvPr>
            <p:ph type="body" sz="quarter" idx="15" hasCustomPrompt="1"/>
          </p:nvPr>
        </p:nvSpPr>
        <p:spPr>
          <a:xfrm>
            <a:off x="306337" y="5967274"/>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Organization of Presenter</a:t>
            </a:r>
          </a:p>
        </p:txBody>
      </p:sp>
      <p:sp>
        <p:nvSpPr>
          <p:cNvPr id="27" name="Text Placeholder 7"/>
          <p:cNvSpPr>
            <a:spLocks noGrp="1"/>
          </p:cNvSpPr>
          <p:nvPr>
            <p:ph type="body" sz="quarter" idx="17" hasCustomPrompt="1"/>
          </p:nvPr>
        </p:nvSpPr>
        <p:spPr>
          <a:xfrm>
            <a:off x="306338" y="6487064"/>
            <a:ext cx="2014168" cy="366939"/>
          </a:xfrm>
          <a:prstGeom prst="rect">
            <a:avLst/>
          </a:prstGeom>
          <a:noFill/>
          <a:ln w="9525">
            <a:noFill/>
            <a:miter lim="800000"/>
            <a:headEnd/>
            <a:tailEnd/>
          </a:ln>
        </p:spPr>
        <p:txBody>
          <a:bodyPr/>
          <a:lstStyle>
            <a:lvl1pPr algn="l" rtl="0" fontAlgn="base">
              <a:lnSpc>
                <a:spcPts val="2000"/>
              </a:lnSpc>
              <a:spcBef>
                <a:spcPct val="0"/>
              </a:spcBef>
              <a:spcAft>
                <a:spcPct val="0"/>
              </a:spcAft>
              <a:defRPr lang="en-US" sz="800" kern="1200" baseline="0" dirty="0" smtClean="0">
                <a:solidFill>
                  <a:schemeClr val="accent2"/>
                </a:solidFill>
                <a:latin typeface="Arial Bold" panose="020B0704020202020204" pitchFamily="34" charset="0"/>
                <a:ea typeface="ＭＳ Ｐゴシック" charset="-128"/>
                <a:cs typeface="Arial Bold" panose="020B0704020202020204"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DD MMM YYYY</a:t>
            </a:r>
          </a:p>
        </p:txBody>
      </p:sp>
      <p:sp>
        <p:nvSpPr>
          <p:cNvPr id="28" name="Rectangle 27"/>
          <p:cNvSpPr/>
          <p:nvPr userDrawn="1"/>
        </p:nvSpPr>
        <p:spPr>
          <a:xfrm>
            <a:off x="306338" y="2883156"/>
            <a:ext cx="10788998" cy="1200329"/>
          </a:xfrm>
          <a:prstGeom prst="rect">
            <a:avLst/>
          </a:prstGeom>
        </p:spPr>
        <p:txBody>
          <a:bodyPr wrap="square">
            <a:spAutoFit/>
          </a:bodyPr>
          <a:lstStyle/>
          <a:p>
            <a:pPr lvl="0">
              <a:lnSpc>
                <a:spcPct val="100000"/>
              </a:lnSpc>
              <a:spcBef>
                <a:spcPts val="0"/>
              </a:spcBef>
              <a:defRPr/>
            </a:pPr>
            <a:r>
              <a:rPr lang="en-US" sz="3600" dirty="0">
                <a:solidFill>
                  <a:schemeClr val="tx1"/>
                </a:solidFill>
              </a:rPr>
              <a:t>U.S. ARMY COMBAT</a:t>
            </a:r>
            <a:r>
              <a:rPr lang="en-US" sz="3600" baseline="0" dirty="0">
                <a:solidFill>
                  <a:schemeClr val="tx1"/>
                </a:solidFill>
              </a:rPr>
              <a:t> CAPABILITIES DEVELOPMENT COMMAND</a:t>
            </a:r>
            <a:endParaRPr lang="en-US" sz="3600" dirty="0">
              <a:solidFill>
                <a:schemeClr val="tx1"/>
              </a:solidFill>
            </a:endParaRPr>
          </a:p>
        </p:txBody>
      </p:sp>
      <p:sp>
        <p:nvSpPr>
          <p:cNvPr id="29" name="Text Placeholder 7"/>
          <p:cNvSpPr>
            <a:spLocks noGrp="1"/>
          </p:cNvSpPr>
          <p:nvPr>
            <p:ph type="body" sz="quarter" idx="12" hasCustomPrompt="1"/>
          </p:nvPr>
        </p:nvSpPr>
        <p:spPr>
          <a:xfrm>
            <a:off x="306337" y="4379765"/>
            <a:ext cx="10788999" cy="450784"/>
          </a:xfrm>
          <a:prstGeom prst="rect">
            <a:avLst/>
          </a:prstGeom>
          <a:noFill/>
          <a:ln w="9525">
            <a:noFill/>
            <a:miter lim="800000"/>
            <a:headEnd/>
            <a:tailEnd/>
          </a:ln>
        </p:spPr>
        <p:txBody>
          <a:bodyPr anchor="t"/>
          <a:lstStyle>
            <a:lvl1pPr>
              <a:lnSpc>
                <a:spcPts val="2000"/>
              </a:lnSpc>
              <a:defRPr lang="en-US" sz="20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SUBTITLE GOES HERE</a:t>
            </a:r>
          </a:p>
        </p:txBody>
      </p:sp>
      <p:sp>
        <p:nvSpPr>
          <p:cNvPr id="30" name="Text Placeholder 7"/>
          <p:cNvSpPr>
            <a:spLocks noGrp="1"/>
          </p:cNvSpPr>
          <p:nvPr>
            <p:ph type="body" sz="quarter" idx="18" hasCustomPrompt="1"/>
          </p:nvPr>
        </p:nvSpPr>
        <p:spPr>
          <a:xfrm>
            <a:off x="9779931" y="5495277"/>
            <a:ext cx="1997476" cy="701337"/>
          </a:xfrm>
          <a:prstGeom prst="rect">
            <a:avLst/>
          </a:prstGeom>
          <a:noFill/>
          <a:ln w="9525">
            <a:solidFill>
              <a:schemeClr val="accent2"/>
            </a:solidFill>
            <a:miter lim="800000"/>
            <a:headEnd/>
            <a:tailEnd/>
          </a:ln>
        </p:spPr>
        <p:txBody>
          <a:bodyPr wrap="square" lIns="182880" tIns="91440" rIns="182880" bIns="91440" anchor="ctr"/>
          <a:lstStyle>
            <a:lvl1pPr algn="ctr">
              <a:lnSpc>
                <a:spcPct val="100000"/>
              </a:lnSpc>
              <a:defRPr lang="en-US" sz="600" b="0" kern="1200" baseline="0" dirty="0" smtClean="0">
                <a:solidFill>
                  <a:schemeClr val="accent2"/>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DISTRIBUTION STATEMENT GOES HERE</a:t>
            </a:r>
          </a:p>
        </p:txBody>
      </p:sp>
    </p:spTree>
    <p:extLst>
      <p:ext uri="{BB962C8B-B14F-4D97-AF65-F5344CB8AC3E}">
        <p14:creationId xmlns:p14="http://schemas.microsoft.com/office/powerpoint/2010/main" val="24249044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One Column">
    <p:spTree>
      <p:nvGrpSpPr>
        <p:cNvPr id="1" name=""/>
        <p:cNvGrpSpPr/>
        <p:nvPr/>
      </p:nvGrpSpPr>
      <p:grpSpPr>
        <a:xfrm>
          <a:off x="0" y="0"/>
          <a:ext cx="0" cy="0"/>
          <a:chOff x="0" y="0"/>
          <a:chExt cx="0" cy="0"/>
        </a:xfrm>
      </p:grpSpPr>
      <p:sp>
        <p:nvSpPr>
          <p:cNvPr id="7" name="Text Placeholder 2"/>
          <p:cNvSpPr>
            <a:spLocks noGrp="1"/>
          </p:cNvSpPr>
          <p:nvPr>
            <p:ph idx="1" hasCustomPrompt="1"/>
          </p:nvPr>
        </p:nvSpPr>
        <p:spPr bwMode="auto">
          <a:xfrm>
            <a:off x="442210" y="1228725"/>
            <a:ext cx="11025890" cy="4714874"/>
          </a:xfrm>
          <a:prstGeom prst="rect">
            <a:avLst/>
          </a:prstGeom>
          <a:noFill/>
          <a:ln w="9525">
            <a:noFill/>
            <a:miter lim="800000"/>
            <a:headEnd/>
            <a:tailEnd/>
          </a:ln>
        </p:spPr>
        <p:txBody>
          <a:bodyPr/>
          <a:lstStyle>
            <a:lvl1pPr marL="230188" indent="-230188">
              <a:spcBef>
                <a:spcPts val="0"/>
              </a:spcBef>
              <a:buFont typeface="Arial" panose="020B0604020202020204" pitchFamily="34" charset="0"/>
              <a:buChar char="•"/>
              <a:defRPr sz="1800" b="1">
                <a:solidFill>
                  <a:schemeClr val="tx1"/>
                </a:solidFill>
              </a:defRPr>
            </a:lvl1pPr>
            <a:lvl2pPr marL="461963" indent="-233363">
              <a:spcBef>
                <a:spcPts val="0"/>
              </a:spcBef>
              <a:defRPr sz="1600">
                <a:solidFill>
                  <a:schemeClr val="tx1"/>
                </a:solidFill>
              </a:defRPr>
            </a:lvl2pPr>
            <a:lvl3pPr marL="684213" indent="-222250">
              <a:spcBef>
                <a:spcPts val="0"/>
              </a:spcBef>
              <a:spcAft>
                <a:spcPts val="1800"/>
              </a:spcAft>
              <a:defRPr sz="1400">
                <a:solidFill>
                  <a:schemeClr val="tx1"/>
                </a:solidFill>
              </a:defRPr>
            </a:lvl3pPr>
            <a:lvl4pPr>
              <a:defRPr sz="2000">
                <a:solidFill>
                  <a:schemeClr val="tx1"/>
                </a:solidFill>
              </a:defRPr>
            </a:lvl4pPr>
            <a:lvl5pPr>
              <a:defRPr sz="2000">
                <a:solidFill>
                  <a:schemeClr val="tx1"/>
                </a:solidFill>
              </a:defRPr>
            </a:lvl5pPr>
          </a:lstStyle>
          <a:p>
            <a:pPr lvl="0"/>
            <a:r>
              <a:rPr lang="en-US" noProof="0" dirty="0"/>
              <a:t>First level bullet</a:t>
            </a:r>
          </a:p>
          <a:p>
            <a:pPr lvl="1"/>
            <a:r>
              <a:rPr lang="en-US" noProof="0" dirty="0"/>
              <a:t>Second level bullet</a:t>
            </a:r>
          </a:p>
          <a:p>
            <a:pPr lvl="2"/>
            <a:r>
              <a:rPr lang="en-US" noProof="0" dirty="0"/>
              <a:t>Third level bullet</a:t>
            </a:r>
          </a:p>
          <a:p>
            <a:pPr lvl="0"/>
            <a:r>
              <a:rPr lang="en-US" noProof="0" dirty="0"/>
              <a:t>First level bullet</a:t>
            </a:r>
          </a:p>
          <a:p>
            <a:pPr lvl="1"/>
            <a:r>
              <a:rPr lang="en-US" noProof="0" dirty="0"/>
              <a:t>Second level bullet</a:t>
            </a:r>
          </a:p>
          <a:p>
            <a:pPr lvl="2"/>
            <a:r>
              <a:rPr lang="en-US" noProof="0" dirty="0"/>
              <a:t>Third level bullet</a:t>
            </a:r>
          </a:p>
        </p:txBody>
      </p:sp>
      <p:sp>
        <p:nvSpPr>
          <p:cNvPr id="4" name="Title Placeholder 1"/>
          <p:cNvSpPr>
            <a:spLocks noGrp="1"/>
          </p:cNvSpPr>
          <p:nvPr>
            <p:ph type="title" hasCustomPrompt="1"/>
          </p:nvPr>
        </p:nvSpPr>
        <p:spPr bwMode="auto">
          <a:xfrm>
            <a:off x="1455421" y="274639"/>
            <a:ext cx="8971279" cy="50641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sz="2000" b="1"/>
            </a:lvl1pPr>
          </a:lstStyle>
          <a:p>
            <a:pPr lvl="0"/>
            <a:r>
              <a:rPr lang="en-US" dirty="0"/>
              <a:t>Click to edit Master title text </a:t>
            </a:r>
          </a:p>
        </p:txBody>
      </p:sp>
    </p:spTree>
    <p:extLst>
      <p:ext uri="{BB962C8B-B14F-4D97-AF65-F5344CB8AC3E}">
        <p14:creationId xmlns:p14="http://schemas.microsoft.com/office/powerpoint/2010/main" val="11595735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bwMode="auto">
          <a:xfrm>
            <a:off x="1455421" y="274639"/>
            <a:ext cx="8971279" cy="50641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sz="2000" b="1"/>
            </a:lvl1pPr>
          </a:lstStyle>
          <a:p>
            <a:pPr lvl="0"/>
            <a:r>
              <a:rPr lang="en-US" dirty="0"/>
              <a:t>Click to edit Master title text </a:t>
            </a:r>
          </a:p>
        </p:txBody>
      </p:sp>
    </p:spTree>
    <p:extLst>
      <p:ext uri="{BB962C8B-B14F-4D97-AF65-F5344CB8AC3E}">
        <p14:creationId xmlns:p14="http://schemas.microsoft.com/office/powerpoint/2010/main" val="3574471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3_White Cover Slide">
    <p:bg>
      <p:bgRef idx="1001">
        <a:schemeClr val="bg1"/>
      </p:bgRef>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2"/>
          <a:stretch>
            <a:fillRect/>
          </a:stretch>
        </p:blipFill>
        <p:spPr>
          <a:xfrm>
            <a:off x="0" y="3048"/>
            <a:ext cx="12192000" cy="6851904"/>
          </a:xfrm>
          <a:prstGeom prst="rect">
            <a:avLst/>
          </a:prstGeom>
        </p:spPr>
      </p:pic>
      <p:sp>
        <p:nvSpPr>
          <p:cNvPr id="8"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a:t>
            </a:r>
          </a:p>
        </p:txBody>
      </p:sp>
      <p:sp>
        <p:nvSpPr>
          <p:cNvPr id="9"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a:t>
            </a:r>
          </a:p>
        </p:txBody>
      </p:sp>
      <p:sp>
        <p:nvSpPr>
          <p:cNvPr id="19" name="Text Placeholder 7"/>
          <p:cNvSpPr>
            <a:spLocks noGrp="1"/>
          </p:cNvSpPr>
          <p:nvPr>
            <p:ph type="body" sz="quarter" idx="13" hasCustomPrompt="1"/>
          </p:nvPr>
        </p:nvSpPr>
        <p:spPr>
          <a:xfrm>
            <a:off x="306337" y="5376077"/>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Name of Presenter</a:t>
            </a:r>
          </a:p>
        </p:txBody>
      </p:sp>
      <p:sp>
        <p:nvSpPr>
          <p:cNvPr id="20" name="Text Placeholder 7"/>
          <p:cNvSpPr>
            <a:spLocks noGrp="1"/>
          </p:cNvSpPr>
          <p:nvPr>
            <p:ph type="body" sz="quarter" idx="14" hasCustomPrompt="1"/>
          </p:nvPr>
        </p:nvSpPr>
        <p:spPr>
          <a:xfrm>
            <a:off x="306337" y="5671676"/>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Rank/Title of Presenter</a:t>
            </a:r>
          </a:p>
        </p:txBody>
      </p:sp>
      <p:sp>
        <p:nvSpPr>
          <p:cNvPr id="21" name="Text Placeholder 7"/>
          <p:cNvSpPr>
            <a:spLocks noGrp="1"/>
          </p:cNvSpPr>
          <p:nvPr>
            <p:ph type="body" sz="quarter" idx="15" hasCustomPrompt="1"/>
          </p:nvPr>
        </p:nvSpPr>
        <p:spPr>
          <a:xfrm>
            <a:off x="306337" y="5967274"/>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Organization of Presenter</a:t>
            </a:r>
          </a:p>
        </p:txBody>
      </p:sp>
      <p:sp>
        <p:nvSpPr>
          <p:cNvPr id="22" name="Text Placeholder 7"/>
          <p:cNvSpPr>
            <a:spLocks noGrp="1"/>
          </p:cNvSpPr>
          <p:nvPr>
            <p:ph type="body" sz="quarter" idx="17" hasCustomPrompt="1"/>
          </p:nvPr>
        </p:nvSpPr>
        <p:spPr>
          <a:xfrm>
            <a:off x="306338" y="6487064"/>
            <a:ext cx="2014168" cy="366939"/>
          </a:xfrm>
          <a:prstGeom prst="rect">
            <a:avLst/>
          </a:prstGeom>
          <a:noFill/>
          <a:ln w="9525">
            <a:noFill/>
            <a:miter lim="800000"/>
            <a:headEnd/>
            <a:tailEnd/>
          </a:ln>
        </p:spPr>
        <p:txBody>
          <a:bodyPr/>
          <a:lstStyle>
            <a:lvl1pPr algn="l" rtl="0" fontAlgn="base">
              <a:lnSpc>
                <a:spcPts val="2000"/>
              </a:lnSpc>
              <a:spcBef>
                <a:spcPct val="0"/>
              </a:spcBef>
              <a:spcAft>
                <a:spcPct val="0"/>
              </a:spcAft>
              <a:defRPr lang="en-US" sz="800" kern="1200" baseline="0" dirty="0" smtClean="0">
                <a:solidFill>
                  <a:schemeClr val="accent2"/>
                </a:solidFill>
                <a:latin typeface="Arial Bold" panose="020B0704020202020204" pitchFamily="34" charset="0"/>
                <a:ea typeface="ＭＳ Ｐゴシック" charset="-128"/>
                <a:cs typeface="Arial Bold" panose="020B0704020202020204"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DD MMM YYYY</a:t>
            </a:r>
          </a:p>
        </p:txBody>
      </p:sp>
      <p:sp>
        <p:nvSpPr>
          <p:cNvPr id="24" name="Text Placeholder 7"/>
          <p:cNvSpPr>
            <a:spLocks noGrp="1"/>
          </p:cNvSpPr>
          <p:nvPr>
            <p:ph type="body" sz="quarter" idx="12" hasCustomPrompt="1"/>
          </p:nvPr>
        </p:nvSpPr>
        <p:spPr>
          <a:xfrm>
            <a:off x="306337" y="4379765"/>
            <a:ext cx="10788999" cy="450784"/>
          </a:xfrm>
          <a:prstGeom prst="rect">
            <a:avLst/>
          </a:prstGeom>
          <a:noFill/>
          <a:ln w="9525">
            <a:noFill/>
            <a:miter lim="800000"/>
            <a:headEnd/>
            <a:tailEnd/>
          </a:ln>
        </p:spPr>
        <p:txBody>
          <a:bodyPr anchor="t"/>
          <a:lstStyle>
            <a:lvl1pPr>
              <a:lnSpc>
                <a:spcPts val="2000"/>
              </a:lnSpc>
              <a:defRPr lang="en-US" sz="20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SUBTITLE GOES HERE</a:t>
            </a:r>
          </a:p>
        </p:txBody>
      </p:sp>
      <p:sp>
        <p:nvSpPr>
          <p:cNvPr id="25" name="Text Placeholder 7"/>
          <p:cNvSpPr>
            <a:spLocks noGrp="1"/>
          </p:cNvSpPr>
          <p:nvPr>
            <p:ph type="body" sz="quarter" idx="18" hasCustomPrompt="1"/>
          </p:nvPr>
        </p:nvSpPr>
        <p:spPr>
          <a:xfrm>
            <a:off x="9779931" y="5495277"/>
            <a:ext cx="1997476" cy="701337"/>
          </a:xfrm>
          <a:prstGeom prst="rect">
            <a:avLst/>
          </a:prstGeom>
          <a:noFill/>
          <a:ln w="9525">
            <a:solidFill>
              <a:schemeClr val="accent2"/>
            </a:solidFill>
            <a:miter lim="800000"/>
            <a:headEnd/>
            <a:tailEnd/>
          </a:ln>
        </p:spPr>
        <p:txBody>
          <a:bodyPr wrap="square" lIns="182880" tIns="91440" rIns="182880" bIns="91440" anchor="ctr"/>
          <a:lstStyle>
            <a:lvl1pPr algn="ctr">
              <a:lnSpc>
                <a:spcPct val="100000"/>
              </a:lnSpc>
              <a:defRPr lang="en-US" sz="600" b="0" kern="1200" baseline="0" dirty="0" smtClean="0">
                <a:solidFill>
                  <a:schemeClr val="accent2"/>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DISTRIBUTION STATEMENT GOES HERE</a:t>
            </a:r>
          </a:p>
        </p:txBody>
      </p:sp>
      <p:sp>
        <p:nvSpPr>
          <p:cNvPr id="29" name="Rectangle 28"/>
          <p:cNvSpPr/>
          <p:nvPr userDrawn="1"/>
        </p:nvSpPr>
        <p:spPr>
          <a:xfrm>
            <a:off x="306338" y="2883156"/>
            <a:ext cx="10788998" cy="1200329"/>
          </a:xfrm>
          <a:prstGeom prst="rect">
            <a:avLst/>
          </a:prstGeom>
        </p:spPr>
        <p:txBody>
          <a:bodyPr wrap="square">
            <a:spAutoFit/>
          </a:bodyPr>
          <a:lstStyle/>
          <a:p>
            <a:pPr lvl="0">
              <a:lnSpc>
                <a:spcPct val="100000"/>
              </a:lnSpc>
              <a:spcBef>
                <a:spcPts val="0"/>
              </a:spcBef>
              <a:defRPr/>
            </a:pPr>
            <a:r>
              <a:rPr lang="en-US" sz="3600" dirty="0">
                <a:solidFill>
                  <a:schemeClr val="tx1"/>
                </a:solidFill>
              </a:rPr>
              <a:t>U.S. ARMY COMBAT</a:t>
            </a:r>
            <a:r>
              <a:rPr lang="en-US" sz="3600" baseline="0" dirty="0">
                <a:solidFill>
                  <a:schemeClr val="tx1"/>
                </a:solidFill>
              </a:rPr>
              <a:t> CAPABILITIES DEVELOPMENT COMMAND</a:t>
            </a:r>
            <a:endParaRPr lang="en-US" sz="3600" dirty="0">
              <a:solidFill>
                <a:schemeClr val="tx1"/>
              </a:solidFill>
            </a:endParaRPr>
          </a:p>
        </p:txBody>
      </p:sp>
    </p:spTree>
    <p:extLst>
      <p:ext uri="{BB962C8B-B14F-4D97-AF65-F5344CB8AC3E}">
        <p14:creationId xmlns:p14="http://schemas.microsoft.com/office/powerpoint/2010/main" val="756938733"/>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3_Black Cover Slide">
    <p:bg>
      <p:bgRef idx="1001">
        <a:schemeClr val="bg1"/>
      </p:bgRef>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2"/>
          <a:stretch>
            <a:fillRect/>
          </a:stretch>
        </p:blipFill>
        <p:spPr>
          <a:xfrm>
            <a:off x="0" y="3048"/>
            <a:ext cx="12192000" cy="6851904"/>
          </a:xfrm>
          <a:prstGeom prst="rect">
            <a:avLst/>
          </a:prstGeom>
        </p:spPr>
      </p:pic>
      <p:sp>
        <p:nvSpPr>
          <p:cNvPr id="8"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a:t>
            </a:r>
          </a:p>
        </p:txBody>
      </p:sp>
      <p:sp>
        <p:nvSpPr>
          <p:cNvPr id="9"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a:t>
            </a:r>
          </a:p>
        </p:txBody>
      </p:sp>
      <p:sp>
        <p:nvSpPr>
          <p:cNvPr id="19" name="Text Placeholder 7"/>
          <p:cNvSpPr>
            <a:spLocks noGrp="1"/>
          </p:cNvSpPr>
          <p:nvPr>
            <p:ph type="body" sz="quarter" idx="13" hasCustomPrompt="1"/>
          </p:nvPr>
        </p:nvSpPr>
        <p:spPr>
          <a:xfrm>
            <a:off x="306337" y="5376077"/>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Name of Presenter</a:t>
            </a:r>
          </a:p>
        </p:txBody>
      </p:sp>
      <p:sp>
        <p:nvSpPr>
          <p:cNvPr id="20" name="Text Placeholder 7"/>
          <p:cNvSpPr>
            <a:spLocks noGrp="1"/>
          </p:cNvSpPr>
          <p:nvPr>
            <p:ph type="body" sz="quarter" idx="14" hasCustomPrompt="1"/>
          </p:nvPr>
        </p:nvSpPr>
        <p:spPr>
          <a:xfrm>
            <a:off x="306337" y="5671676"/>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Rank/Title of Presenter</a:t>
            </a:r>
          </a:p>
        </p:txBody>
      </p:sp>
      <p:sp>
        <p:nvSpPr>
          <p:cNvPr id="21" name="Text Placeholder 7"/>
          <p:cNvSpPr>
            <a:spLocks noGrp="1"/>
          </p:cNvSpPr>
          <p:nvPr>
            <p:ph type="body" sz="quarter" idx="15" hasCustomPrompt="1"/>
          </p:nvPr>
        </p:nvSpPr>
        <p:spPr>
          <a:xfrm>
            <a:off x="306337" y="5967274"/>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Organization of Presenter</a:t>
            </a:r>
          </a:p>
        </p:txBody>
      </p:sp>
      <p:sp>
        <p:nvSpPr>
          <p:cNvPr id="22" name="Text Placeholder 7"/>
          <p:cNvSpPr>
            <a:spLocks noGrp="1"/>
          </p:cNvSpPr>
          <p:nvPr>
            <p:ph type="body" sz="quarter" idx="17" hasCustomPrompt="1"/>
          </p:nvPr>
        </p:nvSpPr>
        <p:spPr>
          <a:xfrm>
            <a:off x="306338" y="6487064"/>
            <a:ext cx="2014168" cy="366939"/>
          </a:xfrm>
          <a:prstGeom prst="rect">
            <a:avLst/>
          </a:prstGeom>
          <a:noFill/>
          <a:ln w="9525">
            <a:noFill/>
            <a:miter lim="800000"/>
            <a:headEnd/>
            <a:tailEnd/>
          </a:ln>
        </p:spPr>
        <p:txBody>
          <a:bodyPr/>
          <a:lstStyle>
            <a:lvl1pPr algn="l" rtl="0" fontAlgn="base">
              <a:lnSpc>
                <a:spcPts val="2000"/>
              </a:lnSpc>
              <a:spcBef>
                <a:spcPct val="0"/>
              </a:spcBef>
              <a:spcAft>
                <a:spcPct val="0"/>
              </a:spcAft>
              <a:defRPr lang="en-US" sz="800" kern="1200" baseline="0" dirty="0" smtClean="0">
                <a:solidFill>
                  <a:schemeClr val="accent2"/>
                </a:solidFill>
                <a:latin typeface="Arial Bold" panose="020B0704020202020204" pitchFamily="34" charset="0"/>
                <a:ea typeface="ＭＳ Ｐゴシック" charset="-128"/>
                <a:cs typeface="Arial Bold" panose="020B0704020202020204"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DD MMM YYYY</a:t>
            </a:r>
          </a:p>
        </p:txBody>
      </p:sp>
      <p:sp>
        <p:nvSpPr>
          <p:cNvPr id="24" name="Text Placeholder 7"/>
          <p:cNvSpPr>
            <a:spLocks noGrp="1"/>
          </p:cNvSpPr>
          <p:nvPr>
            <p:ph type="body" sz="quarter" idx="12" hasCustomPrompt="1"/>
          </p:nvPr>
        </p:nvSpPr>
        <p:spPr>
          <a:xfrm>
            <a:off x="306337" y="4379765"/>
            <a:ext cx="10788999" cy="450784"/>
          </a:xfrm>
          <a:prstGeom prst="rect">
            <a:avLst/>
          </a:prstGeom>
          <a:noFill/>
          <a:ln w="9525">
            <a:noFill/>
            <a:miter lim="800000"/>
            <a:headEnd/>
            <a:tailEnd/>
          </a:ln>
        </p:spPr>
        <p:txBody>
          <a:bodyPr anchor="t"/>
          <a:lstStyle>
            <a:lvl1pPr>
              <a:lnSpc>
                <a:spcPts val="2000"/>
              </a:lnSpc>
              <a:defRPr lang="en-US" sz="20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SUBTITLE GOES HERE</a:t>
            </a:r>
          </a:p>
        </p:txBody>
      </p:sp>
      <p:sp>
        <p:nvSpPr>
          <p:cNvPr id="25" name="Text Placeholder 7"/>
          <p:cNvSpPr>
            <a:spLocks noGrp="1"/>
          </p:cNvSpPr>
          <p:nvPr>
            <p:ph type="body" sz="quarter" idx="18" hasCustomPrompt="1"/>
          </p:nvPr>
        </p:nvSpPr>
        <p:spPr>
          <a:xfrm>
            <a:off x="9779931" y="5495277"/>
            <a:ext cx="1997476" cy="701337"/>
          </a:xfrm>
          <a:prstGeom prst="rect">
            <a:avLst/>
          </a:prstGeom>
          <a:noFill/>
          <a:ln w="9525">
            <a:solidFill>
              <a:schemeClr val="accent2"/>
            </a:solidFill>
            <a:miter lim="800000"/>
            <a:headEnd/>
            <a:tailEnd/>
          </a:ln>
        </p:spPr>
        <p:txBody>
          <a:bodyPr wrap="square" lIns="182880" tIns="91440" rIns="182880" bIns="91440" anchor="ctr"/>
          <a:lstStyle>
            <a:lvl1pPr algn="ctr">
              <a:lnSpc>
                <a:spcPct val="100000"/>
              </a:lnSpc>
              <a:defRPr lang="en-US" sz="600" b="0" kern="1200" baseline="0" dirty="0" smtClean="0">
                <a:solidFill>
                  <a:schemeClr val="accent2"/>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DISTRIBUTION STATEMENT GOES HERE</a:t>
            </a:r>
          </a:p>
        </p:txBody>
      </p:sp>
      <p:sp>
        <p:nvSpPr>
          <p:cNvPr id="29" name="Rectangle 28"/>
          <p:cNvSpPr/>
          <p:nvPr userDrawn="1"/>
        </p:nvSpPr>
        <p:spPr>
          <a:xfrm>
            <a:off x="306338" y="2883156"/>
            <a:ext cx="10788998" cy="1200329"/>
          </a:xfrm>
          <a:prstGeom prst="rect">
            <a:avLst/>
          </a:prstGeom>
        </p:spPr>
        <p:txBody>
          <a:bodyPr wrap="square">
            <a:spAutoFit/>
          </a:bodyPr>
          <a:lstStyle/>
          <a:p>
            <a:pPr lvl="0">
              <a:lnSpc>
                <a:spcPct val="100000"/>
              </a:lnSpc>
              <a:spcBef>
                <a:spcPts val="0"/>
              </a:spcBef>
              <a:defRPr/>
            </a:pPr>
            <a:r>
              <a:rPr lang="en-US" sz="3600" dirty="0">
                <a:solidFill>
                  <a:schemeClr val="bg1"/>
                </a:solidFill>
              </a:rPr>
              <a:t>U.S. ARMY COMBAT</a:t>
            </a:r>
            <a:r>
              <a:rPr lang="en-US" sz="3600" baseline="0" dirty="0">
                <a:solidFill>
                  <a:schemeClr val="bg1"/>
                </a:solidFill>
              </a:rPr>
              <a:t> CAPABILITIES DEVELOPMENT COMMAND</a:t>
            </a:r>
            <a:endParaRPr lang="en-US" sz="3600" dirty="0">
              <a:solidFill>
                <a:schemeClr val="bg1"/>
              </a:solidFill>
            </a:endParaRPr>
          </a:p>
        </p:txBody>
      </p:sp>
    </p:spTree>
    <p:extLst>
      <p:ext uri="{BB962C8B-B14F-4D97-AF65-F5344CB8AC3E}">
        <p14:creationId xmlns:p14="http://schemas.microsoft.com/office/powerpoint/2010/main" val="1387123617"/>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bwMode="auto">
          <a:xfrm>
            <a:off x="442210" y="2286001"/>
            <a:ext cx="11000490" cy="1285874"/>
          </a:xfrm>
          <a:prstGeom prst="rect">
            <a:avLst/>
          </a:prstGeom>
          <a:noFill/>
          <a:ln w="9525">
            <a:noFill/>
            <a:miter lim="800000"/>
            <a:headEnd/>
            <a:tailEnd/>
          </a:ln>
        </p:spPr>
        <p:txBody>
          <a:bodyPr anchor="b"/>
          <a:lstStyle>
            <a:lvl1pPr>
              <a:defRPr sz="3600" cap="none" baseline="0">
                <a:solidFill>
                  <a:schemeClr val="tx1"/>
                </a:solidFill>
              </a:defRPr>
            </a:lvl1pPr>
          </a:lstStyle>
          <a:p>
            <a:pPr lvl="0"/>
            <a:r>
              <a:rPr lang="en-US" dirty="0"/>
              <a:t>SECTION TITLE GOES HERE</a:t>
            </a:r>
          </a:p>
        </p:txBody>
      </p:sp>
      <p:sp>
        <p:nvSpPr>
          <p:cNvPr id="5" name="Text Placeholder 5"/>
          <p:cNvSpPr>
            <a:spLocks noGrp="1"/>
          </p:cNvSpPr>
          <p:nvPr>
            <p:ph type="body" sz="quarter" idx="12" hasCustomPrompt="1"/>
          </p:nvPr>
        </p:nvSpPr>
        <p:spPr>
          <a:xfrm>
            <a:off x="442210" y="3569973"/>
            <a:ext cx="11000490" cy="854075"/>
          </a:xfrm>
          <a:prstGeom prst="rect">
            <a:avLst/>
          </a:prstGeom>
        </p:spPr>
        <p:txBody>
          <a:bodyPr/>
          <a:lstStyle>
            <a:lvl1pPr>
              <a:defRPr sz="1800" b="0"/>
            </a:lvl1pPr>
          </a:lstStyle>
          <a:p>
            <a:pPr lvl="0"/>
            <a:r>
              <a:rPr lang="en-US" dirty="0"/>
              <a:t>SECTION SUBTITLE GOES HERE</a:t>
            </a:r>
          </a:p>
        </p:txBody>
      </p:sp>
    </p:spTree>
    <p:extLst>
      <p:ext uri="{BB962C8B-B14F-4D97-AF65-F5344CB8AC3E}">
        <p14:creationId xmlns:p14="http://schemas.microsoft.com/office/powerpoint/2010/main" val="21056092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One Column">
    <p:spTree>
      <p:nvGrpSpPr>
        <p:cNvPr id="1" name=""/>
        <p:cNvGrpSpPr/>
        <p:nvPr/>
      </p:nvGrpSpPr>
      <p:grpSpPr>
        <a:xfrm>
          <a:off x="0" y="0"/>
          <a:ext cx="0" cy="0"/>
          <a:chOff x="0" y="0"/>
          <a:chExt cx="0" cy="0"/>
        </a:xfrm>
      </p:grpSpPr>
      <p:sp>
        <p:nvSpPr>
          <p:cNvPr id="7" name="Text Placeholder 2"/>
          <p:cNvSpPr>
            <a:spLocks noGrp="1"/>
          </p:cNvSpPr>
          <p:nvPr>
            <p:ph idx="1" hasCustomPrompt="1"/>
          </p:nvPr>
        </p:nvSpPr>
        <p:spPr bwMode="auto">
          <a:xfrm>
            <a:off x="442210" y="1228725"/>
            <a:ext cx="11025890" cy="4714874"/>
          </a:xfrm>
          <a:prstGeom prst="rect">
            <a:avLst/>
          </a:prstGeom>
          <a:noFill/>
          <a:ln w="9525">
            <a:noFill/>
            <a:miter lim="800000"/>
            <a:headEnd/>
            <a:tailEnd/>
          </a:ln>
        </p:spPr>
        <p:txBody>
          <a:bodyPr/>
          <a:lstStyle>
            <a:lvl1pPr marL="230188" indent="-230188">
              <a:spcBef>
                <a:spcPts val="0"/>
              </a:spcBef>
              <a:buFont typeface="Arial" panose="020B0604020202020204" pitchFamily="34" charset="0"/>
              <a:buChar char="•"/>
              <a:defRPr sz="1800" b="1">
                <a:solidFill>
                  <a:schemeClr val="tx1"/>
                </a:solidFill>
              </a:defRPr>
            </a:lvl1pPr>
            <a:lvl2pPr marL="461963" indent="-233363">
              <a:spcBef>
                <a:spcPts val="0"/>
              </a:spcBef>
              <a:defRPr sz="1600">
                <a:solidFill>
                  <a:schemeClr val="tx1"/>
                </a:solidFill>
              </a:defRPr>
            </a:lvl2pPr>
            <a:lvl3pPr marL="684213" indent="-222250">
              <a:spcBef>
                <a:spcPts val="0"/>
              </a:spcBef>
              <a:spcAft>
                <a:spcPts val="1800"/>
              </a:spcAft>
              <a:defRPr sz="1400">
                <a:solidFill>
                  <a:schemeClr val="tx1"/>
                </a:solidFill>
              </a:defRPr>
            </a:lvl3pPr>
            <a:lvl4pPr>
              <a:defRPr sz="2000">
                <a:solidFill>
                  <a:schemeClr val="tx1"/>
                </a:solidFill>
              </a:defRPr>
            </a:lvl4pPr>
            <a:lvl5pPr>
              <a:defRPr sz="2000">
                <a:solidFill>
                  <a:schemeClr val="tx1"/>
                </a:solidFill>
              </a:defRPr>
            </a:lvl5pPr>
          </a:lstStyle>
          <a:p>
            <a:pPr lvl="0"/>
            <a:r>
              <a:rPr lang="en-US" noProof="0" dirty="0"/>
              <a:t>First level bullet</a:t>
            </a:r>
          </a:p>
          <a:p>
            <a:pPr lvl="1"/>
            <a:r>
              <a:rPr lang="en-US" noProof="0" dirty="0"/>
              <a:t>Second level bullet</a:t>
            </a:r>
          </a:p>
          <a:p>
            <a:pPr lvl="2"/>
            <a:r>
              <a:rPr lang="en-US" noProof="0" dirty="0"/>
              <a:t>Third level bullet</a:t>
            </a:r>
          </a:p>
          <a:p>
            <a:pPr lvl="0"/>
            <a:r>
              <a:rPr lang="en-US" noProof="0" dirty="0"/>
              <a:t>First level bullet</a:t>
            </a:r>
          </a:p>
          <a:p>
            <a:pPr lvl="1"/>
            <a:r>
              <a:rPr lang="en-US" noProof="0" dirty="0"/>
              <a:t>Second level bullet</a:t>
            </a:r>
          </a:p>
          <a:p>
            <a:pPr lvl="2"/>
            <a:r>
              <a:rPr lang="en-US" noProof="0" dirty="0"/>
              <a:t>Third level bullet</a:t>
            </a:r>
          </a:p>
        </p:txBody>
      </p:sp>
      <p:sp>
        <p:nvSpPr>
          <p:cNvPr id="4" name="Title Placeholder 1"/>
          <p:cNvSpPr>
            <a:spLocks noGrp="1"/>
          </p:cNvSpPr>
          <p:nvPr>
            <p:ph type="title" hasCustomPrompt="1"/>
          </p:nvPr>
        </p:nvSpPr>
        <p:spPr bwMode="auto">
          <a:xfrm>
            <a:off x="1455421" y="274639"/>
            <a:ext cx="8971279" cy="50641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sz="2000" b="1"/>
            </a:lvl1pPr>
          </a:lstStyle>
          <a:p>
            <a:pPr lvl="0"/>
            <a:r>
              <a:rPr lang="en-US" dirty="0"/>
              <a:t>Click to edit Master title text </a:t>
            </a:r>
          </a:p>
        </p:txBody>
      </p:sp>
    </p:spTree>
    <p:extLst>
      <p:ext uri="{BB962C8B-B14F-4D97-AF65-F5344CB8AC3E}">
        <p14:creationId xmlns:p14="http://schemas.microsoft.com/office/powerpoint/2010/main" val="3113444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bwMode="auto">
          <a:xfrm>
            <a:off x="1455421" y="274639"/>
            <a:ext cx="8971279" cy="50641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sz="2000" b="1"/>
            </a:lvl1pPr>
          </a:lstStyle>
          <a:p>
            <a:pPr lvl="0"/>
            <a:r>
              <a:rPr lang="en-US" dirty="0"/>
              <a:t>Click to edit Master title text </a:t>
            </a:r>
          </a:p>
        </p:txBody>
      </p:sp>
    </p:spTree>
    <p:extLst>
      <p:ext uri="{BB962C8B-B14F-4D97-AF65-F5344CB8AC3E}">
        <p14:creationId xmlns:p14="http://schemas.microsoft.com/office/powerpoint/2010/main" val="18325822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4_White Cover Slide">
    <p:bg>
      <p:bgRef idx="1001">
        <a:schemeClr val="bg1"/>
      </p:bgRef>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2"/>
          <a:stretch>
            <a:fillRect/>
          </a:stretch>
        </p:blipFill>
        <p:spPr>
          <a:xfrm>
            <a:off x="0" y="3048"/>
            <a:ext cx="12192000" cy="6851904"/>
          </a:xfrm>
          <a:prstGeom prst="rect">
            <a:avLst/>
          </a:prstGeom>
        </p:spPr>
      </p:pic>
      <p:sp>
        <p:nvSpPr>
          <p:cNvPr id="8"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APPROVED</a:t>
            </a:r>
            <a:r>
              <a:rPr lang="en-US" sz="800" baseline="0" dirty="0">
                <a:solidFill>
                  <a:schemeClr val="accent2"/>
                </a:solidFill>
                <a:latin typeface="Arial Bold" panose="020B0704020202020204" pitchFamily="34" charset="0"/>
                <a:cs typeface="Arial Bold" panose="020B0704020202020204" pitchFamily="34" charset="0"/>
              </a:rPr>
              <a:t> FOR PUBLIC RELEASE</a:t>
            </a:r>
            <a:endParaRPr lang="en-US" sz="800" dirty="0">
              <a:solidFill>
                <a:schemeClr val="accent2"/>
              </a:solidFill>
              <a:latin typeface="Arial Bold" panose="020B0704020202020204" pitchFamily="34" charset="0"/>
              <a:cs typeface="Arial Bold" panose="020B0704020202020204" pitchFamily="34" charset="0"/>
            </a:endParaRPr>
          </a:p>
        </p:txBody>
      </p:sp>
      <p:sp>
        <p:nvSpPr>
          <p:cNvPr id="9"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APPROVED</a:t>
            </a:r>
            <a:r>
              <a:rPr lang="en-US" sz="800" baseline="0" dirty="0">
                <a:solidFill>
                  <a:schemeClr val="accent2"/>
                </a:solidFill>
                <a:latin typeface="Arial Bold" panose="020B0704020202020204" pitchFamily="34" charset="0"/>
                <a:cs typeface="Arial Bold" panose="020B0704020202020204" pitchFamily="34" charset="0"/>
              </a:rPr>
              <a:t> FOR PUBLIC RELEASE</a:t>
            </a:r>
            <a:endParaRPr lang="en-US" sz="800" dirty="0">
              <a:solidFill>
                <a:schemeClr val="accent2"/>
              </a:solidFill>
              <a:latin typeface="Arial Bold" panose="020B0704020202020204" pitchFamily="34" charset="0"/>
              <a:cs typeface="Arial Bold" panose="020B0704020202020204" pitchFamily="34" charset="0"/>
            </a:endParaRPr>
          </a:p>
        </p:txBody>
      </p:sp>
      <p:sp>
        <p:nvSpPr>
          <p:cNvPr id="19" name="Text Placeholder 7"/>
          <p:cNvSpPr>
            <a:spLocks noGrp="1"/>
          </p:cNvSpPr>
          <p:nvPr>
            <p:ph type="body" sz="quarter" idx="13" hasCustomPrompt="1"/>
          </p:nvPr>
        </p:nvSpPr>
        <p:spPr>
          <a:xfrm>
            <a:off x="306337" y="5376077"/>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Name of Presenter</a:t>
            </a:r>
          </a:p>
        </p:txBody>
      </p:sp>
      <p:sp>
        <p:nvSpPr>
          <p:cNvPr id="20" name="Text Placeholder 7"/>
          <p:cNvSpPr>
            <a:spLocks noGrp="1"/>
          </p:cNvSpPr>
          <p:nvPr>
            <p:ph type="body" sz="quarter" idx="14" hasCustomPrompt="1"/>
          </p:nvPr>
        </p:nvSpPr>
        <p:spPr>
          <a:xfrm>
            <a:off x="306337" y="5671676"/>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Rank/Title of Presenter</a:t>
            </a:r>
          </a:p>
        </p:txBody>
      </p:sp>
      <p:sp>
        <p:nvSpPr>
          <p:cNvPr id="21" name="Text Placeholder 7"/>
          <p:cNvSpPr>
            <a:spLocks noGrp="1"/>
          </p:cNvSpPr>
          <p:nvPr>
            <p:ph type="body" sz="quarter" idx="15" hasCustomPrompt="1"/>
          </p:nvPr>
        </p:nvSpPr>
        <p:spPr>
          <a:xfrm>
            <a:off x="306337" y="5967274"/>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Organization of Presenter</a:t>
            </a:r>
          </a:p>
        </p:txBody>
      </p:sp>
      <p:sp>
        <p:nvSpPr>
          <p:cNvPr id="22" name="Text Placeholder 7"/>
          <p:cNvSpPr>
            <a:spLocks noGrp="1"/>
          </p:cNvSpPr>
          <p:nvPr>
            <p:ph type="body" sz="quarter" idx="17" hasCustomPrompt="1"/>
          </p:nvPr>
        </p:nvSpPr>
        <p:spPr>
          <a:xfrm>
            <a:off x="306338" y="6487064"/>
            <a:ext cx="2014168" cy="366939"/>
          </a:xfrm>
          <a:prstGeom prst="rect">
            <a:avLst/>
          </a:prstGeom>
          <a:noFill/>
          <a:ln w="9525">
            <a:noFill/>
            <a:miter lim="800000"/>
            <a:headEnd/>
            <a:tailEnd/>
          </a:ln>
        </p:spPr>
        <p:txBody>
          <a:bodyPr/>
          <a:lstStyle>
            <a:lvl1pPr algn="l" rtl="0" fontAlgn="base">
              <a:lnSpc>
                <a:spcPts val="2000"/>
              </a:lnSpc>
              <a:spcBef>
                <a:spcPct val="0"/>
              </a:spcBef>
              <a:spcAft>
                <a:spcPct val="0"/>
              </a:spcAft>
              <a:defRPr lang="en-US" sz="800" kern="1200" baseline="0" dirty="0" smtClean="0">
                <a:solidFill>
                  <a:schemeClr val="accent2"/>
                </a:solidFill>
                <a:latin typeface="Arial Bold" panose="020B0704020202020204" pitchFamily="34" charset="0"/>
                <a:ea typeface="ＭＳ Ｐゴシック" charset="-128"/>
                <a:cs typeface="Arial Bold" panose="020B0704020202020204"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DD MMM YYYY</a:t>
            </a:r>
          </a:p>
        </p:txBody>
      </p:sp>
      <p:sp>
        <p:nvSpPr>
          <p:cNvPr id="24" name="Text Placeholder 7"/>
          <p:cNvSpPr>
            <a:spLocks noGrp="1"/>
          </p:cNvSpPr>
          <p:nvPr>
            <p:ph type="body" sz="quarter" idx="12" hasCustomPrompt="1"/>
          </p:nvPr>
        </p:nvSpPr>
        <p:spPr>
          <a:xfrm>
            <a:off x="306337" y="4379765"/>
            <a:ext cx="10788999" cy="450784"/>
          </a:xfrm>
          <a:prstGeom prst="rect">
            <a:avLst/>
          </a:prstGeom>
          <a:noFill/>
          <a:ln w="9525">
            <a:noFill/>
            <a:miter lim="800000"/>
            <a:headEnd/>
            <a:tailEnd/>
          </a:ln>
        </p:spPr>
        <p:txBody>
          <a:bodyPr anchor="t"/>
          <a:lstStyle>
            <a:lvl1pPr>
              <a:lnSpc>
                <a:spcPts val="2000"/>
              </a:lnSpc>
              <a:defRPr lang="en-US" sz="20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SUBTITLE GOES HERE</a:t>
            </a:r>
          </a:p>
        </p:txBody>
      </p:sp>
      <p:sp>
        <p:nvSpPr>
          <p:cNvPr id="25" name="Text Placeholder 7"/>
          <p:cNvSpPr>
            <a:spLocks noGrp="1"/>
          </p:cNvSpPr>
          <p:nvPr>
            <p:ph type="body" sz="quarter" idx="18" hasCustomPrompt="1"/>
          </p:nvPr>
        </p:nvSpPr>
        <p:spPr>
          <a:xfrm>
            <a:off x="9779931" y="5495277"/>
            <a:ext cx="1997476" cy="701337"/>
          </a:xfrm>
          <a:prstGeom prst="rect">
            <a:avLst/>
          </a:prstGeom>
          <a:noFill/>
          <a:ln w="9525">
            <a:solidFill>
              <a:schemeClr val="accent2"/>
            </a:solidFill>
            <a:miter lim="800000"/>
            <a:headEnd/>
            <a:tailEnd/>
          </a:ln>
        </p:spPr>
        <p:txBody>
          <a:bodyPr wrap="square" lIns="182880" tIns="91440" rIns="182880" bIns="91440" anchor="ctr"/>
          <a:lstStyle>
            <a:lvl1pPr algn="ctr">
              <a:lnSpc>
                <a:spcPct val="100000"/>
              </a:lnSpc>
              <a:defRPr lang="en-US" sz="600" b="0" kern="1200" baseline="0" dirty="0" smtClean="0">
                <a:solidFill>
                  <a:schemeClr val="accent2"/>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DISTRIBUTION STATEMENT GOES HERE</a:t>
            </a:r>
          </a:p>
        </p:txBody>
      </p:sp>
      <p:sp>
        <p:nvSpPr>
          <p:cNvPr id="29" name="Rectangle 28"/>
          <p:cNvSpPr/>
          <p:nvPr userDrawn="1"/>
        </p:nvSpPr>
        <p:spPr>
          <a:xfrm>
            <a:off x="306338" y="2883156"/>
            <a:ext cx="10788998" cy="1200329"/>
          </a:xfrm>
          <a:prstGeom prst="rect">
            <a:avLst/>
          </a:prstGeom>
        </p:spPr>
        <p:txBody>
          <a:bodyPr wrap="square">
            <a:spAutoFit/>
          </a:bodyPr>
          <a:lstStyle/>
          <a:p>
            <a:pPr lvl="0">
              <a:lnSpc>
                <a:spcPct val="100000"/>
              </a:lnSpc>
              <a:spcBef>
                <a:spcPts val="0"/>
              </a:spcBef>
              <a:defRPr/>
            </a:pPr>
            <a:r>
              <a:rPr lang="en-US" sz="3600" dirty="0">
                <a:solidFill>
                  <a:schemeClr val="tx1"/>
                </a:solidFill>
              </a:rPr>
              <a:t>U.S. ARMY COMBAT</a:t>
            </a:r>
            <a:r>
              <a:rPr lang="en-US" sz="3600" baseline="0" dirty="0">
                <a:solidFill>
                  <a:schemeClr val="tx1"/>
                </a:solidFill>
              </a:rPr>
              <a:t> CAPABILITIES DEVELOPMENT COMMAND</a:t>
            </a:r>
            <a:endParaRPr lang="en-US" sz="3600" dirty="0">
              <a:solidFill>
                <a:schemeClr val="tx1"/>
              </a:solidFill>
            </a:endParaRPr>
          </a:p>
        </p:txBody>
      </p:sp>
    </p:spTree>
    <p:extLst>
      <p:ext uri="{BB962C8B-B14F-4D97-AF65-F5344CB8AC3E}">
        <p14:creationId xmlns:p14="http://schemas.microsoft.com/office/powerpoint/2010/main" val="1992617110"/>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3_Black Cover Slide">
    <p:bg>
      <p:bgRef idx="1001">
        <a:schemeClr val="bg1"/>
      </p:bgRef>
    </p:bg>
    <p:spTree>
      <p:nvGrpSpPr>
        <p:cNvPr id="1" name=""/>
        <p:cNvGrpSpPr/>
        <p:nvPr/>
      </p:nvGrpSpPr>
      <p:grpSpPr>
        <a:xfrm>
          <a:off x="0" y="0"/>
          <a:ext cx="0" cy="0"/>
          <a:chOff x="0" y="0"/>
          <a:chExt cx="0" cy="0"/>
        </a:xfrm>
      </p:grpSpPr>
      <p:pic>
        <p:nvPicPr>
          <p:cNvPr id="27" name="Picture 26"/>
          <p:cNvPicPr>
            <a:picLocks noChangeAspect="1"/>
          </p:cNvPicPr>
          <p:nvPr userDrawn="1"/>
        </p:nvPicPr>
        <p:blipFill>
          <a:blip r:embed="rId2"/>
          <a:stretch>
            <a:fillRect/>
          </a:stretch>
        </p:blipFill>
        <p:spPr>
          <a:xfrm>
            <a:off x="0" y="3048"/>
            <a:ext cx="12192000" cy="6851904"/>
          </a:xfrm>
          <a:prstGeom prst="rect">
            <a:avLst/>
          </a:prstGeom>
        </p:spPr>
      </p:pic>
      <p:sp>
        <p:nvSpPr>
          <p:cNvPr id="8"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APPROVED FOR PUBLIC RELEASE</a:t>
            </a:r>
          </a:p>
        </p:txBody>
      </p:sp>
      <p:sp>
        <p:nvSpPr>
          <p:cNvPr id="9"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APPROVED FOR PUBLIC RELEASE</a:t>
            </a:r>
          </a:p>
        </p:txBody>
      </p:sp>
      <p:sp>
        <p:nvSpPr>
          <p:cNvPr id="19" name="Text Placeholder 7"/>
          <p:cNvSpPr>
            <a:spLocks noGrp="1"/>
          </p:cNvSpPr>
          <p:nvPr>
            <p:ph type="body" sz="quarter" idx="13" hasCustomPrompt="1"/>
          </p:nvPr>
        </p:nvSpPr>
        <p:spPr>
          <a:xfrm>
            <a:off x="306337" y="5376077"/>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Name of Presenter</a:t>
            </a:r>
          </a:p>
        </p:txBody>
      </p:sp>
      <p:sp>
        <p:nvSpPr>
          <p:cNvPr id="20" name="Text Placeholder 7"/>
          <p:cNvSpPr>
            <a:spLocks noGrp="1"/>
          </p:cNvSpPr>
          <p:nvPr>
            <p:ph type="body" sz="quarter" idx="14" hasCustomPrompt="1"/>
          </p:nvPr>
        </p:nvSpPr>
        <p:spPr>
          <a:xfrm>
            <a:off x="306337" y="5671676"/>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Rank/Title of Presenter</a:t>
            </a:r>
          </a:p>
        </p:txBody>
      </p:sp>
      <p:sp>
        <p:nvSpPr>
          <p:cNvPr id="21" name="Text Placeholder 7"/>
          <p:cNvSpPr>
            <a:spLocks noGrp="1"/>
          </p:cNvSpPr>
          <p:nvPr>
            <p:ph type="body" sz="quarter" idx="15" hasCustomPrompt="1"/>
          </p:nvPr>
        </p:nvSpPr>
        <p:spPr>
          <a:xfrm>
            <a:off x="306337" y="5967274"/>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Organization of Presenter</a:t>
            </a:r>
          </a:p>
        </p:txBody>
      </p:sp>
      <p:sp>
        <p:nvSpPr>
          <p:cNvPr id="22" name="Text Placeholder 7"/>
          <p:cNvSpPr>
            <a:spLocks noGrp="1"/>
          </p:cNvSpPr>
          <p:nvPr>
            <p:ph type="body" sz="quarter" idx="17" hasCustomPrompt="1"/>
          </p:nvPr>
        </p:nvSpPr>
        <p:spPr>
          <a:xfrm>
            <a:off x="306338" y="6487064"/>
            <a:ext cx="2014168" cy="366939"/>
          </a:xfrm>
          <a:prstGeom prst="rect">
            <a:avLst/>
          </a:prstGeom>
          <a:noFill/>
          <a:ln w="9525">
            <a:noFill/>
            <a:miter lim="800000"/>
            <a:headEnd/>
            <a:tailEnd/>
          </a:ln>
        </p:spPr>
        <p:txBody>
          <a:bodyPr/>
          <a:lstStyle>
            <a:lvl1pPr algn="l" rtl="0" fontAlgn="base">
              <a:lnSpc>
                <a:spcPts val="2000"/>
              </a:lnSpc>
              <a:spcBef>
                <a:spcPct val="0"/>
              </a:spcBef>
              <a:spcAft>
                <a:spcPct val="0"/>
              </a:spcAft>
              <a:defRPr lang="en-US" sz="800" kern="1200" baseline="0" dirty="0" smtClean="0">
                <a:solidFill>
                  <a:schemeClr val="accent2"/>
                </a:solidFill>
                <a:latin typeface="Arial Bold" panose="020B0704020202020204" pitchFamily="34" charset="0"/>
                <a:ea typeface="ＭＳ Ｐゴシック" charset="-128"/>
                <a:cs typeface="Arial Bold" panose="020B0704020202020204"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DD MMM YYYY</a:t>
            </a:r>
          </a:p>
        </p:txBody>
      </p:sp>
      <p:sp>
        <p:nvSpPr>
          <p:cNvPr id="24" name="Text Placeholder 7"/>
          <p:cNvSpPr>
            <a:spLocks noGrp="1"/>
          </p:cNvSpPr>
          <p:nvPr>
            <p:ph type="body" sz="quarter" idx="12" hasCustomPrompt="1"/>
          </p:nvPr>
        </p:nvSpPr>
        <p:spPr>
          <a:xfrm>
            <a:off x="306337" y="4379765"/>
            <a:ext cx="10788999" cy="450784"/>
          </a:xfrm>
          <a:prstGeom prst="rect">
            <a:avLst/>
          </a:prstGeom>
          <a:noFill/>
          <a:ln w="9525">
            <a:noFill/>
            <a:miter lim="800000"/>
            <a:headEnd/>
            <a:tailEnd/>
          </a:ln>
        </p:spPr>
        <p:txBody>
          <a:bodyPr anchor="t"/>
          <a:lstStyle>
            <a:lvl1pPr>
              <a:lnSpc>
                <a:spcPts val="2000"/>
              </a:lnSpc>
              <a:defRPr lang="en-US" sz="20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SUBTITLE GOES HERE</a:t>
            </a:r>
          </a:p>
        </p:txBody>
      </p:sp>
      <p:sp>
        <p:nvSpPr>
          <p:cNvPr id="25" name="Text Placeholder 7"/>
          <p:cNvSpPr>
            <a:spLocks noGrp="1"/>
          </p:cNvSpPr>
          <p:nvPr>
            <p:ph type="body" sz="quarter" idx="18" hasCustomPrompt="1"/>
          </p:nvPr>
        </p:nvSpPr>
        <p:spPr>
          <a:xfrm>
            <a:off x="9779931" y="5495277"/>
            <a:ext cx="1997476" cy="701337"/>
          </a:xfrm>
          <a:prstGeom prst="rect">
            <a:avLst/>
          </a:prstGeom>
          <a:noFill/>
          <a:ln w="9525">
            <a:solidFill>
              <a:schemeClr val="accent2"/>
            </a:solidFill>
            <a:miter lim="800000"/>
            <a:headEnd/>
            <a:tailEnd/>
          </a:ln>
        </p:spPr>
        <p:txBody>
          <a:bodyPr wrap="square" lIns="182880" tIns="91440" rIns="182880" bIns="91440" anchor="ctr"/>
          <a:lstStyle>
            <a:lvl1pPr algn="ctr">
              <a:lnSpc>
                <a:spcPct val="100000"/>
              </a:lnSpc>
              <a:defRPr lang="en-US" sz="600" b="0" kern="1200" baseline="0" dirty="0" smtClean="0">
                <a:solidFill>
                  <a:schemeClr val="accent2"/>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DISTRIBUTION STATEMENT GOES HERE</a:t>
            </a:r>
          </a:p>
        </p:txBody>
      </p:sp>
      <p:sp>
        <p:nvSpPr>
          <p:cNvPr id="28" name="Rectangle 27"/>
          <p:cNvSpPr/>
          <p:nvPr userDrawn="1"/>
        </p:nvSpPr>
        <p:spPr>
          <a:xfrm>
            <a:off x="306338" y="2883156"/>
            <a:ext cx="10788998" cy="1200329"/>
          </a:xfrm>
          <a:prstGeom prst="rect">
            <a:avLst/>
          </a:prstGeom>
        </p:spPr>
        <p:txBody>
          <a:bodyPr wrap="square">
            <a:spAutoFit/>
          </a:bodyPr>
          <a:lstStyle/>
          <a:p>
            <a:pPr lvl="0">
              <a:lnSpc>
                <a:spcPct val="100000"/>
              </a:lnSpc>
              <a:spcBef>
                <a:spcPts val="0"/>
              </a:spcBef>
              <a:defRPr/>
            </a:pPr>
            <a:r>
              <a:rPr lang="en-US" sz="3600" dirty="0">
                <a:solidFill>
                  <a:schemeClr val="bg1"/>
                </a:solidFill>
              </a:rPr>
              <a:t>U.S. ARMY COMBAT</a:t>
            </a:r>
            <a:r>
              <a:rPr lang="en-US" sz="3600" baseline="0" dirty="0">
                <a:solidFill>
                  <a:schemeClr val="bg1"/>
                </a:solidFill>
              </a:rPr>
              <a:t> CAPABILITIES DEVELOPMENT COMMAND</a:t>
            </a:r>
            <a:endParaRPr lang="en-US" sz="3600" dirty="0">
              <a:solidFill>
                <a:schemeClr val="bg1"/>
              </a:solidFill>
            </a:endParaRPr>
          </a:p>
        </p:txBody>
      </p:sp>
    </p:spTree>
    <p:extLst>
      <p:ext uri="{BB962C8B-B14F-4D97-AF65-F5344CB8AC3E}">
        <p14:creationId xmlns:p14="http://schemas.microsoft.com/office/powerpoint/2010/main" val="4250057631"/>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bwMode="auto">
          <a:xfrm>
            <a:off x="442210" y="2286001"/>
            <a:ext cx="11000490" cy="1285874"/>
          </a:xfrm>
          <a:prstGeom prst="rect">
            <a:avLst/>
          </a:prstGeom>
          <a:noFill/>
          <a:ln w="9525">
            <a:noFill/>
            <a:miter lim="800000"/>
            <a:headEnd/>
            <a:tailEnd/>
          </a:ln>
        </p:spPr>
        <p:txBody>
          <a:bodyPr anchor="b"/>
          <a:lstStyle>
            <a:lvl1pPr>
              <a:defRPr sz="3600" cap="none" baseline="0">
                <a:solidFill>
                  <a:schemeClr val="tx1"/>
                </a:solidFill>
              </a:defRPr>
            </a:lvl1pPr>
          </a:lstStyle>
          <a:p>
            <a:pPr lvl="0"/>
            <a:r>
              <a:rPr lang="en-US" dirty="0"/>
              <a:t>SECTION TITLE GOES HERE</a:t>
            </a:r>
          </a:p>
        </p:txBody>
      </p:sp>
      <p:sp>
        <p:nvSpPr>
          <p:cNvPr id="5" name="Text Placeholder 5"/>
          <p:cNvSpPr>
            <a:spLocks noGrp="1"/>
          </p:cNvSpPr>
          <p:nvPr>
            <p:ph type="body" sz="quarter" idx="12" hasCustomPrompt="1"/>
          </p:nvPr>
        </p:nvSpPr>
        <p:spPr>
          <a:xfrm>
            <a:off x="442210" y="3569973"/>
            <a:ext cx="11000490" cy="854075"/>
          </a:xfrm>
          <a:prstGeom prst="rect">
            <a:avLst/>
          </a:prstGeom>
        </p:spPr>
        <p:txBody>
          <a:bodyPr/>
          <a:lstStyle>
            <a:lvl1pPr>
              <a:defRPr sz="1800" b="0"/>
            </a:lvl1pPr>
          </a:lstStyle>
          <a:p>
            <a:pPr lvl="0"/>
            <a:r>
              <a:rPr lang="en-US" dirty="0"/>
              <a:t>SECTION SUBTITLE GOES HERE</a:t>
            </a:r>
          </a:p>
        </p:txBody>
      </p:sp>
    </p:spTree>
    <p:extLst>
      <p:ext uri="{BB962C8B-B14F-4D97-AF65-F5344CB8AC3E}">
        <p14:creationId xmlns:p14="http://schemas.microsoft.com/office/powerpoint/2010/main" val="2149176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Black Cover Slide">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0" y="3048"/>
            <a:ext cx="12192000" cy="6851904"/>
          </a:xfrm>
          <a:prstGeom prst="rect">
            <a:avLst/>
          </a:prstGeom>
        </p:spPr>
      </p:pic>
      <p:sp>
        <p:nvSpPr>
          <p:cNvPr id="8"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r>
              <a:rPr lang="en-US" sz="800" b="0" dirty="0">
                <a:solidFill>
                  <a:schemeClr val="accent4"/>
                </a:solidFill>
                <a:latin typeface="Arial Bold" panose="020B0704020202020204" pitchFamily="34" charset="0"/>
                <a:cs typeface="Arial Bold" panose="020B0704020202020204" pitchFamily="34" charset="0"/>
              </a:rPr>
              <a:t>DRAFT</a:t>
            </a:r>
            <a:r>
              <a:rPr lang="en-US" sz="800" dirty="0">
                <a:solidFill>
                  <a:schemeClr val="accent2"/>
                </a:solidFill>
                <a:latin typeface="Arial Bold" panose="020B0704020202020204" pitchFamily="34" charset="0"/>
                <a:cs typeface="Arial Bold" panose="020B0704020202020204" pitchFamily="34" charset="0"/>
              </a:rPr>
              <a:t>//PRE-DECISIONAL</a:t>
            </a:r>
          </a:p>
        </p:txBody>
      </p:sp>
      <p:sp>
        <p:nvSpPr>
          <p:cNvPr id="9"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r>
              <a:rPr lang="en-US" sz="800" b="0" dirty="0">
                <a:solidFill>
                  <a:schemeClr val="accent4"/>
                </a:solidFill>
                <a:latin typeface="Arial Bold" panose="020B0704020202020204" pitchFamily="34" charset="0"/>
                <a:cs typeface="Arial Bold" panose="020B0704020202020204" pitchFamily="34" charset="0"/>
              </a:rPr>
              <a:t>DRAFT</a:t>
            </a:r>
            <a:r>
              <a:rPr lang="en-US" sz="800" dirty="0">
                <a:solidFill>
                  <a:schemeClr val="accent2"/>
                </a:solidFill>
                <a:latin typeface="Arial Bold" panose="020B0704020202020204" pitchFamily="34" charset="0"/>
                <a:cs typeface="Arial Bold" panose="020B0704020202020204" pitchFamily="34" charset="0"/>
              </a:rPr>
              <a:t>//PRE-DECISIONAL</a:t>
            </a:r>
          </a:p>
        </p:txBody>
      </p:sp>
      <p:sp>
        <p:nvSpPr>
          <p:cNvPr id="12" name="Text Placeholder 7"/>
          <p:cNvSpPr>
            <a:spLocks noGrp="1"/>
          </p:cNvSpPr>
          <p:nvPr>
            <p:ph type="body" sz="quarter" idx="13" hasCustomPrompt="1"/>
          </p:nvPr>
        </p:nvSpPr>
        <p:spPr>
          <a:xfrm>
            <a:off x="306337" y="5376077"/>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Name of Presenter</a:t>
            </a:r>
          </a:p>
        </p:txBody>
      </p:sp>
      <p:sp>
        <p:nvSpPr>
          <p:cNvPr id="18" name="Text Placeholder 7"/>
          <p:cNvSpPr>
            <a:spLocks noGrp="1"/>
          </p:cNvSpPr>
          <p:nvPr>
            <p:ph type="body" sz="quarter" idx="14" hasCustomPrompt="1"/>
          </p:nvPr>
        </p:nvSpPr>
        <p:spPr>
          <a:xfrm>
            <a:off x="306337" y="5671676"/>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Rank/Title of Presenter</a:t>
            </a:r>
          </a:p>
        </p:txBody>
      </p:sp>
      <p:sp>
        <p:nvSpPr>
          <p:cNvPr id="19" name="Text Placeholder 7"/>
          <p:cNvSpPr>
            <a:spLocks noGrp="1"/>
          </p:cNvSpPr>
          <p:nvPr>
            <p:ph type="body" sz="quarter" idx="15" hasCustomPrompt="1"/>
          </p:nvPr>
        </p:nvSpPr>
        <p:spPr>
          <a:xfrm>
            <a:off x="306337" y="5967274"/>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Organization of Presenter</a:t>
            </a:r>
          </a:p>
        </p:txBody>
      </p:sp>
      <p:sp>
        <p:nvSpPr>
          <p:cNvPr id="20" name="Text Placeholder 7"/>
          <p:cNvSpPr>
            <a:spLocks noGrp="1"/>
          </p:cNvSpPr>
          <p:nvPr>
            <p:ph type="body" sz="quarter" idx="17" hasCustomPrompt="1"/>
          </p:nvPr>
        </p:nvSpPr>
        <p:spPr>
          <a:xfrm>
            <a:off x="306338" y="6487064"/>
            <a:ext cx="2014168" cy="366939"/>
          </a:xfrm>
          <a:prstGeom prst="rect">
            <a:avLst/>
          </a:prstGeom>
          <a:noFill/>
          <a:ln w="9525">
            <a:noFill/>
            <a:miter lim="800000"/>
            <a:headEnd/>
            <a:tailEnd/>
          </a:ln>
        </p:spPr>
        <p:txBody>
          <a:bodyPr/>
          <a:lstStyle>
            <a:lvl1pPr algn="l" rtl="0" fontAlgn="base">
              <a:lnSpc>
                <a:spcPts val="2000"/>
              </a:lnSpc>
              <a:spcBef>
                <a:spcPct val="0"/>
              </a:spcBef>
              <a:spcAft>
                <a:spcPct val="0"/>
              </a:spcAft>
              <a:defRPr lang="en-US" sz="800" kern="1200" baseline="0" dirty="0" smtClean="0">
                <a:solidFill>
                  <a:schemeClr val="accent2"/>
                </a:solidFill>
                <a:latin typeface="Arial Bold" panose="020B0704020202020204" pitchFamily="34" charset="0"/>
                <a:ea typeface="ＭＳ Ｐゴシック" charset="-128"/>
                <a:cs typeface="Arial Bold" panose="020B0704020202020204"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DD MMM YYYY</a:t>
            </a:r>
          </a:p>
        </p:txBody>
      </p:sp>
      <p:sp>
        <p:nvSpPr>
          <p:cNvPr id="22" name="Text Placeholder 7"/>
          <p:cNvSpPr>
            <a:spLocks noGrp="1"/>
          </p:cNvSpPr>
          <p:nvPr>
            <p:ph type="body" sz="quarter" idx="12" hasCustomPrompt="1"/>
          </p:nvPr>
        </p:nvSpPr>
        <p:spPr>
          <a:xfrm>
            <a:off x="306337" y="4379765"/>
            <a:ext cx="10788999" cy="450784"/>
          </a:xfrm>
          <a:prstGeom prst="rect">
            <a:avLst/>
          </a:prstGeom>
          <a:noFill/>
          <a:ln w="9525">
            <a:noFill/>
            <a:miter lim="800000"/>
            <a:headEnd/>
            <a:tailEnd/>
          </a:ln>
        </p:spPr>
        <p:txBody>
          <a:bodyPr anchor="t"/>
          <a:lstStyle>
            <a:lvl1pPr>
              <a:lnSpc>
                <a:spcPts val="2000"/>
              </a:lnSpc>
              <a:defRPr lang="en-US" sz="20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SUBTITLE GOES HERE</a:t>
            </a:r>
          </a:p>
        </p:txBody>
      </p:sp>
      <p:sp>
        <p:nvSpPr>
          <p:cNvPr id="23" name="Text Placeholder 7"/>
          <p:cNvSpPr>
            <a:spLocks noGrp="1"/>
          </p:cNvSpPr>
          <p:nvPr>
            <p:ph type="body" sz="quarter" idx="18" hasCustomPrompt="1"/>
          </p:nvPr>
        </p:nvSpPr>
        <p:spPr>
          <a:xfrm>
            <a:off x="9779931" y="5495277"/>
            <a:ext cx="1997476" cy="701337"/>
          </a:xfrm>
          <a:prstGeom prst="rect">
            <a:avLst/>
          </a:prstGeom>
          <a:noFill/>
          <a:ln w="9525">
            <a:solidFill>
              <a:schemeClr val="accent2"/>
            </a:solidFill>
            <a:miter lim="800000"/>
            <a:headEnd/>
            <a:tailEnd/>
          </a:ln>
        </p:spPr>
        <p:txBody>
          <a:bodyPr wrap="square" lIns="182880" tIns="91440" rIns="182880" bIns="91440" anchor="ctr"/>
          <a:lstStyle>
            <a:lvl1pPr algn="ctr">
              <a:lnSpc>
                <a:spcPct val="100000"/>
              </a:lnSpc>
              <a:defRPr lang="en-US" sz="600" b="0" kern="1200" baseline="0" dirty="0" smtClean="0">
                <a:solidFill>
                  <a:schemeClr val="accent2"/>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DISTRIBUTION STATEMENT GOES HERE</a:t>
            </a:r>
          </a:p>
        </p:txBody>
      </p:sp>
      <p:sp>
        <p:nvSpPr>
          <p:cNvPr id="25" name="Rectangle 24"/>
          <p:cNvSpPr/>
          <p:nvPr userDrawn="1"/>
        </p:nvSpPr>
        <p:spPr>
          <a:xfrm>
            <a:off x="306338" y="2883156"/>
            <a:ext cx="10788998" cy="1200329"/>
          </a:xfrm>
          <a:prstGeom prst="rect">
            <a:avLst/>
          </a:prstGeom>
        </p:spPr>
        <p:txBody>
          <a:bodyPr wrap="square">
            <a:spAutoFit/>
          </a:bodyPr>
          <a:lstStyle/>
          <a:p>
            <a:pPr lvl="0">
              <a:lnSpc>
                <a:spcPct val="100000"/>
              </a:lnSpc>
              <a:spcBef>
                <a:spcPts val="0"/>
              </a:spcBef>
              <a:defRPr/>
            </a:pPr>
            <a:r>
              <a:rPr lang="en-US" sz="3600" dirty="0">
                <a:solidFill>
                  <a:schemeClr val="bg1"/>
                </a:solidFill>
              </a:rPr>
              <a:t>U.S. ARMY COMBAT</a:t>
            </a:r>
            <a:r>
              <a:rPr lang="en-US" sz="3600" baseline="0" dirty="0">
                <a:solidFill>
                  <a:schemeClr val="bg1"/>
                </a:solidFill>
              </a:rPr>
              <a:t> CAPABILITIES DEVELOPMENT COMMAND</a:t>
            </a:r>
            <a:endParaRPr lang="en-US" sz="3600" dirty="0">
              <a:solidFill>
                <a:schemeClr val="bg1"/>
              </a:solidFill>
            </a:endParaRPr>
          </a:p>
        </p:txBody>
      </p:sp>
    </p:spTree>
    <p:extLst>
      <p:ext uri="{BB962C8B-B14F-4D97-AF65-F5344CB8AC3E}">
        <p14:creationId xmlns:p14="http://schemas.microsoft.com/office/powerpoint/2010/main" val="928880585"/>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One Column">
    <p:spTree>
      <p:nvGrpSpPr>
        <p:cNvPr id="1" name=""/>
        <p:cNvGrpSpPr/>
        <p:nvPr/>
      </p:nvGrpSpPr>
      <p:grpSpPr>
        <a:xfrm>
          <a:off x="0" y="0"/>
          <a:ext cx="0" cy="0"/>
          <a:chOff x="0" y="0"/>
          <a:chExt cx="0" cy="0"/>
        </a:xfrm>
      </p:grpSpPr>
      <p:sp>
        <p:nvSpPr>
          <p:cNvPr id="7" name="Text Placeholder 2"/>
          <p:cNvSpPr>
            <a:spLocks noGrp="1"/>
          </p:cNvSpPr>
          <p:nvPr>
            <p:ph idx="1" hasCustomPrompt="1"/>
          </p:nvPr>
        </p:nvSpPr>
        <p:spPr bwMode="auto">
          <a:xfrm>
            <a:off x="442210" y="1228725"/>
            <a:ext cx="11025890" cy="4714874"/>
          </a:xfrm>
          <a:prstGeom prst="rect">
            <a:avLst/>
          </a:prstGeom>
          <a:noFill/>
          <a:ln w="9525">
            <a:noFill/>
            <a:miter lim="800000"/>
            <a:headEnd/>
            <a:tailEnd/>
          </a:ln>
        </p:spPr>
        <p:txBody>
          <a:bodyPr/>
          <a:lstStyle>
            <a:lvl1pPr marL="230188" indent="-230188">
              <a:spcBef>
                <a:spcPts val="0"/>
              </a:spcBef>
              <a:buFont typeface="Arial" panose="020B0604020202020204" pitchFamily="34" charset="0"/>
              <a:buChar char="•"/>
              <a:defRPr sz="1800" b="1">
                <a:solidFill>
                  <a:schemeClr val="tx1"/>
                </a:solidFill>
              </a:defRPr>
            </a:lvl1pPr>
            <a:lvl2pPr marL="461963" indent="-233363">
              <a:spcBef>
                <a:spcPts val="0"/>
              </a:spcBef>
              <a:defRPr sz="1600">
                <a:solidFill>
                  <a:schemeClr val="tx1"/>
                </a:solidFill>
              </a:defRPr>
            </a:lvl2pPr>
            <a:lvl3pPr marL="684213" indent="-222250">
              <a:spcBef>
                <a:spcPts val="0"/>
              </a:spcBef>
              <a:spcAft>
                <a:spcPts val="1800"/>
              </a:spcAft>
              <a:defRPr sz="1400">
                <a:solidFill>
                  <a:schemeClr val="tx1"/>
                </a:solidFill>
              </a:defRPr>
            </a:lvl3pPr>
            <a:lvl4pPr>
              <a:defRPr sz="2000">
                <a:solidFill>
                  <a:schemeClr val="tx1"/>
                </a:solidFill>
              </a:defRPr>
            </a:lvl4pPr>
            <a:lvl5pPr>
              <a:defRPr sz="2000">
                <a:solidFill>
                  <a:schemeClr val="tx1"/>
                </a:solidFill>
              </a:defRPr>
            </a:lvl5pPr>
          </a:lstStyle>
          <a:p>
            <a:pPr lvl="0"/>
            <a:r>
              <a:rPr lang="en-US" noProof="0" dirty="0"/>
              <a:t>First level bullet</a:t>
            </a:r>
          </a:p>
          <a:p>
            <a:pPr lvl="1"/>
            <a:r>
              <a:rPr lang="en-US" noProof="0" dirty="0"/>
              <a:t>Second level bullet</a:t>
            </a:r>
          </a:p>
          <a:p>
            <a:pPr lvl="2"/>
            <a:r>
              <a:rPr lang="en-US" noProof="0" dirty="0"/>
              <a:t>Third level bullet</a:t>
            </a:r>
          </a:p>
          <a:p>
            <a:pPr lvl="0"/>
            <a:r>
              <a:rPr lang="en-US" noProof="0" dirty="0"/>
              <a:t>First level bullet</a:t>
            </a:r>
          </a:p>
          <a:p>
            <a:pPr lvl="1"/>
            <a:r>
              <a:rPr lang="en-US" noProof="0" dirty="0"/>
              <a:t>Second level bullet</a:t>
            </a:r>
          </a:p>
          <a:p>
            <a:pPr lvl="2"/>
            <a:r>
              <a:rPr lang="en-US" noProof="0" dirty="0"/>
              <a:t>Third level bullet</a:t>
            </a:r>
          </a:p>
        </p:txBody>
      </p:sp>
      <p:sp>
        <p:nvSpPr>
          <p:cNvPr id="4" name="Title Placeholder 1"/>
          <p:cNvSpPr>
            <a:spLocks noGrp="1"/>
          </p:cNvSpPr>
          <p:nvPr>
            <p:ph type="title" hasCustomPrompt="1"/>
          </p:nvPr>
        </p:nvSpPr>
        <p:spPr bwMode="auto">
          <a:xfrm>
            <a:off x="1455421" y="274639"/>
            <a:ext cx="8971279" cy="50641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sz="2000" b="1"/>
            </a:lvl1pPr>
          </a:lstStyle>
          <a:p>
            <a:pPr lvl="0"/>
            <a:r>
              <a:rPr lang="en-US" dirty="0"/>
              <a:t>Click to edit Master title text </a:t>
            </a:r>
          </a:p>
        </p:txBody>
      </p:sp>
    </p:spTree>
    <p:extLst>
      <p:ext uri="{BB962C8B-B14F-4D97-AF65-F5344CB8AC3E}">
        <p14:creationId xmlns:p14="http://schemas.microsoft.com/office/powerpoint/2010/main" val="10113615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bwMode="auto">
          <a:xfrm>
            <a:off x="1455421" y="274639"/>
            <a:ext cx="8971279" cy="50641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sz="2000" b="1"/>
            </a:lvl1pPr>
          </a:lstStyle>
          <a:p>
            <a:pPr lvl="0"/>
            <a:r>
              <a:rPr lang="en-US" dirty="0"/>
              <a:t>Click to edit Master title text </a:t>
            </a:r>
          </a:p>
        </p:txBody>
      </p:sp>
    </p:spTree>
    <p:extLst>
      <p:ext uri="{BB962C8B-B14F-4D97-AF65-F5344CB8AC3E}">
        <p14:creationId xmlns:p14="http://schemas.microsoft.com/office/powerpoint/2010/main" val="3380452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bwMode="auto">
          <a:xfrm>
            <a:off x="442210" y="2286001"/>
            <a:ext cx="11000490" cy="1285874"/>
          </a:xfrm>
          <a:prstGeom prst="rect">
            <a:avLst/>
          </a:prstGeom>
          <a:noFill/>
          <a:ln w="9525">
            <a:noFill/>
            <a:miter lim="800000"/>
            <a:headEnd/>
            <a:tailEnd/>
          </a:ln>
        </p:spPr>
        <p:txBody>
          <a:bodyPr anchor="b"/>
          <a:lstStyle>
            <a:lvl1pPr>
              <a:defRPr sz="3600" cap="none" baseline="0">
                <a:solidFill>
                  <a:schemeClr val="tx1"/>
                </a:solidFill>
              </a:defRPr>
            </a:lvl1pPr>
          </a:lstStyle>
          <a:p>
            <a:pPr lvl="0"/>
            <a:r>
              <a:rPr lang="en-US" dirty="0"/>
              <a:t>SECTION TITLE GOES HERE</a:t>
            </a:r>
          </a:p>
        </p:txBody>
      </p:sp>
      <p:sp>
        <p:nvSpPr>
          <p:cNvPr id="5" name="Text Placeholder 5"/>
          <p:cNvSpPr>
            <a:spLocks noGrp="1"/>
          </p:cNvSpPr>
          <p:nvPr>
            <p:ph type="body" sz="quarter" idx="12" hasCustomPrompt="1"/>
          </p:nvPr>
        </p:nvSpPr>
        <p:spPr>
          <a:xfrm>
            <a:off x="442210" y="3569973"/>
            <a:ext cx="11000490" cy="854075"/>
          </a:xfrm>
          <a:prstGeom prst="rect">
            <a:avLst/>
          </a:prstGeom>
        </p:spPr>
        <p:txBody>
          <a:bodyPr/>
          <a:lstStyle>
            <a:lvl1pPr>
              <a:defRPr sz="1800" b="0"/>
            </a:lvl1pPr>
          </a:lstStyle>
          <a:p>
            <a:pPr lvl="0"/>
            <a:r>
              <a:rPr lang="en-US" dirty="0"/>
              <a:t>SECTION SUBTITLE GOES HERE</a:t>
            </a:r>
          </a:p>
        </p:txBody>
      </p:sp>
    </p:spTree>
    <p:extLst>
      <p:ext uri="{BB962C8B-B14F-4D97-AF65-F5344CB8AC3E}">
        <p14:creationId xmlns:p14="http://schemas.microsoft.com/office/powerpoint/2010/main" val="4080699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One Column">
    <p:spTree>
      <p:nvGrpSpPr>
        <p:cNvPr id="1" name=""/>
        <p:cNvGrpSpPr/>
        <p:nvPr/>
      </p:nvGrpSpPr>
      <p:grpSpPr>
        <a:xfrm>
          <a:off x="0" y="0"/>
          <a:ext cx="0" cy="0"/>
          <a:chOff x="0" y="0"/>
          <a:chExt cx="0" cy="0"/>
        </a:xfrm>
      </p:grpSpPr>
      <p:sp>
        <p:nvSpPr>
          <p:cNvPr id="5" name="Title Placeholder 1"/>
          <p:cNvSpPr>
            <a:spLocks noGrp="1"/>
          </p:cNvSpPr>
          <p:nvPr>
            <p:ph type="title" hasCustomPrompt="1"/>
          </p:nvPr>
        </p:nvSpPr>
        <p:spPr bwMode="auto">
          <a:xfrm>
            <a:off x="1455421" y="274639"/>
            <a:ext cx="8971279" cy="50641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sz="2000" b="1"/>
            </a:lvl1pPr>
          </a:lstStyle>
          <a:p>
            <a:pPr lvl="0"/>
            <a:r>
              <a:rPr lang="en-US" dirty="0"/>
              <a:t>Click to edit Master title text </a:t>
            </a:r>
          </a:p>
        </p:txBody>
      </p:sp>
      <p:sp>
        <p:nvSpPr>
          <p:cNvPr id="7" name="Text Placeholder 2"/>
          <p:cNvSpPr>
            <a:spLocks noGrp="1"/>
          </p:cNvSpPr>
          <p:nvPr>
            <p:ph idx="1" hasCustomPrompt="1"/>
          </p:nvPr>
        </p:nvSpPr>
        <p:spPr bwMode="auto">
          <a:xfrm>
            <a:off x="442210" y="1228725"/>
            <a:ext cx="11025890" cy="4714874"/>
          </a:xfrm>
          <a:prstGeom prst="rect">
            <a:avLst/>
          </a:prstGeom>
          <a:noFill/>
          <a:ln w="9525">
            <a:noFill/>
            <a:miter lim="800000"/>
            <a:headEnd/>
            <a:tailEnd/>
          </a:ln>
        </p:spPr>
        <p:txBody>
          <a:bodyPr/>
          <a:lstStyle>
            <a:lvl1pPr marL="230188" indent="-230188">
              <a:spcBef>
                <a:spcPts val="0"/>
              </a:spcBef>
              <a:buFont typeface="Arial" panose="020B0604020202020204" pitchFamily="34" charset="0"/>
              <a:buChar char="•"/>
              <a:defRPr sz="1800" b="1">
                <a:solidFill>
                  <a:schemeClr val="tx1"/>
                </a:solidFill>
              </a:defRPr>
            </a:lvl1pPr>
            <a:lvl2pPr marL="461963" indent="-233363">
              <a:spcBef>
                <a:spcPts val="0"/>
              </a:spcBef>
              <a:defRPr sz="1600">
                <a:solidFill>
                  <a:schemeClr val="tx1"/>
                </a:solidFill>
              </a:defRPr>
            </a:lvl2pPr>
            <a:lvl3pPr marL="684213" indent="-222250">
              <a:spcBef>
                <a:spcPts val="0"/>
              </a:spcBef>
              <a:spcAft>
                <a:spcPts val="1800"/>
              </a:spcAft>
              <a:defRPr sz="1400">
                <a:solidFill>
                  <a:schemeClr val="tx1"/>
                </a:solidFill>
              </a:defRPr>
            </a:lvl3pPr>
            <a:lvl4pPr>
              <a:defRPr sz="2000">
                <a:solidFill>
                  <a:schemeClr val="tx1"/>
                </a:solidFill>
              </a:defRPr>
            </a:lvl4pPr>
            <a:lvl5pPr>
              <a:defRPr sz="2000">
                <a:solidFill>
                  <a:schemeClr val="tx1"/>
                </a:solidFill>
              </a:defRPr>
            </a:lvl5pPr>
          </a:lstStyle>
          <a:p>
            <a:pPr lvl="0"/>
            <a:r>
              <a:rPr lang="en-US" noProof="0" dirty="0"/>
              <a:t>First level bullet</a:t>
            </a:r>
          </a:p>
          <a:p>
            <a:pPr lvl="1"/>
            <a:r>
              <a:rPr lang="en-US" noProof="0" dirty="0"/>
              <a:t>Second level bullet</a:t>
            </a:r>
          </a:p>
          <a:p>
            <a:pPr lvl="2"/>
            <a:r>
              <a:rPr lang="en-US" noProof="0" dirty="0"/>
              <a:t>Third level bullet</a:t>
            </a:r>
          </a:p>
          <a:p>
            <a:pPr lvl="0"/>
            <a:r>
              <a:rPr lang="en-US" noProof="0" dirty="0"/>
              <a:t>First level bullet</a:t>
            </a:r>
          </a:p>
          <a:p>
            <a:pPr lvl="1"/>
            <a:r>
              <a:rPr lang="en-US" noProof="0" dirty="0"/>
              <a:t>Second level bullet</a:t>
            </a:r>
          </a:p>
          <a:p>
            <a:pPr lvl="2"/>
            <a:r>
              <a:rPr lang="en-US" noProof="0" dirty="0"/>
              <a:t>Third level bullet</a:t>
            </a:r>
          </a:p>
        </p:txBody>
      </p:sp>
    </p:spTree>
    <p:extLst>
      <p:ext uri="{BB962C8B-B14F-4D97-AF65-F5344CB8AC3E}">
        <p14:creationId xmlns:p14="http://schemas.microsoft.com/office/powerpoint/2010/main" val="4271479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bwMode="auto">
          <a:xfrm>
            <a:off x="1455421" y="274639"/>
            <a:ext cx="8971279" cy="50641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a:defRPr sz="2000" b="1"/>
            </a:lvl1pPr>
          </a:lstStyle>
          <a:p>
            <a:pPr lvl="0"/>
            <a:r>
              <a:rPr lang="en-US" dirty="0"/>
              <a:t>Click to edit Master title text </a:t>
            </a:r>
          </a:p>
        </p:txBody>
      </p:sp>
    </p:spTree>
    <p:extLst>
      <p:ext uri="{BB962C8B-B14F-4D97-AF65-F5344CB8AC3E}">
        <p14:creationId xmlns:p14="http://schemas.microsoft.com/office/powerpoint/2010/main" val="27014838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DE4B76D-F159-45A4-AEDE-9EA9BE729FBA}"/>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8B70E21E-6D35-4607-989B-8DFCE923B407}"/>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11431DD-88FD-491B-9534-A254DB57C63E}"/>
              </a:ext>
            </a:extLst>
          </p:cNvPr>
          <p:cNvSpPr>
            <a:spLocks noGrp="1"/>
          </p:cNvSpPr>
          <p:nvPr>
            <p:ph type="dt" sz="half" idx="10"/>
          </p:nvPr>
        </p:nvSpPr>
        <p:spPr>
          <a:xfrm>
            <a:off x="838200" y="6356350"/>
            <a:ext cx="2743200" cy="365125"/>
          </a:xfrm>
          <a:prstGeom prst="rect">
            <a:avLst/>
          </a:prstGeom>
        </p:spPr>
        <p:txBody>
          <a:bodyPr/>
          <a:lstStyle/>
          <a:p>
            <a:fld id="{B035970B-0D39-4020-A7E6-1E703E97B9DC}" type="datetimeFigureOut">
              <a:rPr lang="en-US" smtClean="0"/>
              <a:t>12/11/2019</a:t>
            </a:fld>
            <a:endParaRPr lang="en-US"/>
          </a:p>
        </p:txBody>
      </p:sp>
      <p:sp>
        <p:nvSpPr>
          <p:cNvPr id="5" name="Footer Placeholder 4">
            <a:extLst>
              <a:ext uri="{FF2B5EF4-FFF2-40B4-BE49-F238E27FC236}">
                <a16:creationId xmlns="" xmlns:a16="http://schemas.microsoft.com/office/drawing/2014/main" id="{34258807-1D6A-4F92-B14E-C5DD2D2AF84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D9EE519D-D5DF-4800-A2BF-C1C4C0E65AAC}"/>
              </a:ext>
            </a:extLst>
          </p:cNvPr>
          <p:cNvSpPr>
            <a:spLocks noGrp="1"/>
          </p:cNvSpPr>
          <p:nvPr>
            <p:ph type="sldNum" sz="quarter" idx="12"/>
          </p:nvPr>
        </p:nvSpPr>
        <p:spPr>
          <a:xfrm>
            <a:off x="8610600" y="6356350"/>
            <a:ext cx="2743200" cy="365125"/>
          </a:xfrm>
          <a:prstGeom prst="rect">
            <a:avLst/>
          </a:prstGeom>
        </p:spPr>
        <p:txBody>
          <a:bodyPr/>
          <a:lstStyle/>
          <a:p>
            <a:fld id="{5589275B-84F3-430B-B940-7D456B3362E2}" type="slidenum">
              <a:rPr lang="en-US" smtClean="0"/>
              <a:t>‹#›</a:t>
            </a:fld>
            <a:endParaRPr lang="en-US"/>
          </a:p>
        </p:txBody>
      </p:sp>
    </p:spTree>
    <p:extLst>
      <p:ext uri="{BB962C8B-B14F-4D97-AF65-F5344CB8AC3E}">
        <p14:creationId xmlns:p14="http://schemas.microsoft.com/office/powerpoint/2010/main" val="2364048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White Cover Slide">
    <p:bg>
      <p:bgRef idx="1001">
        <a:schemeClr val="bg1"/>
      </p:bgRef>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2"/>
          <a:stretch>
            <a:fillRect/>
          </a:stretch>
        </p:blipFill>
        <p:spPr>
          <a:xfrm>
            <a:off x="0" y="3048"/>
            <a:ext cx="12192000" cy="6851904"/>
          </a:xfrm>
          <a:prstGeom prst="rect">
            <a:avLst/>
          </a:prstGeom>
        </p:spPr>
      </p:pic>
      <p:sp>
        <p:nvSpPr>
          <p:cNvPr id="8"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p>
        </p:txBody>
      </p:sp>
      <p:sp>
        <p:nvSpPr>
          <p:cNvPr id="9"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p>
        </p:txBody>
      </p:sp>
      <p:sp>
        <p:nvSpPr>
          <p:cNvPr id="19" name="Text Placeholder 7"/>
          <p:cNvSpPr>
            <a:spLocks noGrp="1"/>
          </p:cNvSpPr>
          <p:nvPr>
            <p:ph type="body" sz="quarter" idx="13" hasCustomPrompt="1"/>
          </p:nvPr>
        </p:nvSpPr>
        <p:spPr>
          <a:xfrm>
            <a:off x="306337" y="5376077"/>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Name of Presenter</a:t>
            </a:r>
          </a:p>
        </p:txBody>
      </p:sp>
      <p:sp>
        <p:nvSpPr>
          <p:cNvPr id="20" name="Text Placeholder 7"/>
          <p:cNvSpPr>
            <a:spLocks noGrp="1"/>
          </p:cNvSpPr>
          <p:nvPr>
            <p:ph type="body" sz="quarter" idx="14" hasCustomPrompt="1"/>
          </p:nvPr>
        </p:nvSpPr>
        <p:spPr>
          <a:xfrm>
            <a:off x="306337" y="5671676"/>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Rank/Title of Presenter</a:t>
            </a:r>
          </a:p>
        </p:txBody>
      </p:sp>
      <p:sp>
        <p:nvSpPr>
          <p:cNvPr id="21" name="Text Placeholder 7"/>
          <p:cNvSpPr>
            <a:spLocks noGrp="1"/>
          </p:cNvSpPr>
          <p:nvPr>
            <p:ph type="body" sz="quarter" idx="15" hasCustomPrompt="1"/>
          </p:nvPr>
        </p:nvSpPr>
        <p:spPr>
          <a:xfrm>
            <a:off x="306337" y="5967274"/>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Organization of Presenter</a:t>
            </a:r>
          </a:p>
        </p:txBody>
      </p:sp>
      <p:sp>
        <p:nvSpPr>
          <p:cNvPr id="22" name="Text Placeholder 7"/>
          <p:cNvSpPr>
            <a:spLocks noGrp="1"/>
          </p:cNvSpPr>
          <p:nvPr>
            <p:ph type="body" sz="quarter" idx="17" hasCustomPrompt="1"/>
          </p:nvPr>
        </p:nvSpPr>
        <p:spPr>
          <a:xfrm>
            <a:off x="306338" y="6487064"/>
            <a:ext cx="2014168" cy="366939"/>
          </a:xfrm>
          <a:prstGeom prst="rect">
            <a:avLst/>
          </a:prstGeom>
          <a:noFill/>
          <a:ln w="9525">
            <a:noFill/>
            <a:miter lim="800000"/>
            <a:headEnd/>
            <a:tailEnd/>
          </a:ln>
        </p:spPr>
        <p:txBody>
          <a:bodyPr/>
          <a:lstStyle>
            <a:lvl1pPr algn="l" rtl="0" fontAlgn="base">
              <a:lnSpc>
                <a:spcPts val="2000"/>
              </a:lnSpc>
              <a:spcBef>
                <a:spcPct val="0"/>
              </a:spcBef>
              <a:spcAft>
                <a:spcPct val="0"/>
              </a:spcAft>
              <a:defRPr lang="en-US" sz="800" kern="1200" baseline="0" dirty="0" smtClean="0">
                <a:solidFill>
                  <a:schemeClr val="accent2"/>
                </a:solidFill>
                <a:latin typeface="Arial Bold" panose="020B0704020202020204" pitchFamily="34" charset="0"/>
                <a:ea typeface="ＭＳ Ｐゴシック" charset="-128"/>
                <a:cs typeface="Arial Bold" panose="020B0704020202020204"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DD MMM YYYY</a:t>
            </a:r>
          </a:p>
        </p:txBody>
      </p:sp>
      <p:sp>
        <p:nvSpPr>
          <p:cNvPr id="24" name="Text Placeholder 7"/>
          <p:cNvSpPr>
            <a:spLocks noGrp="1"/>
          </p:cNvSpPr>
          <p:nvPr>
            <p:ph type="body" sz="quarter" idx="12" hasCustomPrompt="1"/>
          </p:nvPr>
        </p:nvSpPr>
        <p:spPr>
          <a:xfrm>
            <a:off x="306337" y="4379765"/>
            <a:ext cx="10788999" cy="450784"/>
          </a:xfrm>
          <a:prstGeom prst="rect">
            <a:avLst/>
          </a:prstGeom>
          <a:noFill/>
          <a:ln w="9525">
            <a:noFill/>
            <a:miter lim="800000"/>
            <a:headEnd/>
            <a:tailEnd/>
          </a:ln>
        </p:spPr>
        <p:txBody>
          <a:bodyPr anchor="t"/>
          <a:lstStyle>
            <a:lvl1pPr>
              <a:lnSpc>
                <a:spcPts val="2000"/>
              </a:lnSpc>
              <a:defRPr lang="en-US" sz="2000" b="0" kern="1200" baseline="0" dirty="0" smtClean="0">
                <a:solidFill>
                  <a:schemeClr val="tx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SUBTITLE GOES HERE</a:t>
            </a:r>
          </a:p>
        </p:txBody>
      </p:sp>
      <p:sp>
        <p:nvSpPr>
          <p:cNvPr id="25" name="Text Placeholder 7"/>
          <p:cNvSpPr>
            <a:spLocks noGrp="1"/>
          </p:cNvSpPr>
          <p:nvPr>
            <p:ph type="body" sz="quarter" idx="18" hasCustomPrompt="1"/>
          </p:nvPr>
        </p:nvSpPr>
        <p:spPr>
          <a:xfrm>
            <a:off x="9779931" y="5495277"/>
            <a:ext cx="1997476" cy="701337"/>
          </a:xfrm>
          <a:prstGeom prst="rect">
            <a:avLst/>
          </a:prstGeom>
          <a:noFill/>
          <a:ln w="9525">
            <a:solidFill>
              <a:schemeClr val="accent2"/>
            </a:solidFill>
            <a:miter lim="800000"/>
            <a:headEnd/>
            <a:tailEnd/>
          </a:ln>
        </p:spPr>
        <p:txBody>
          <a:bodyPr wrap="square" lIns="182880" tIns="91440" rIns="182880" bIns="91440" anchor="ctr"/>
          <a:lstStyle>
            <a:lvl1pPr algn="ctr">
              <a:lnSpc>
                <a:spcPct val="100000"/>
              </a:lnSpc>
              <a:defRPr lang="en-US" sz="600" b="0" kern="1200" baseline="0" dirty="0" smtClean="0">
                <a:solidFill>
                  <a:schemeClr val="accent2"/>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DISTRIBUTION STATEMENT GOES HERE</a:t>
            </a:r>
          </a:p>
        </p:txBody>
      </p:sp>
      <p:sp>
        <p:nvSpPr>
          <p:cNvPr id="29" name="Rectangle 28"/>
          <p:cNvSpPr/>
          <p:nvPr userDrawn="1"/>
        </p:nvSpPr>
        <p:spPr>
          <a:xfrm>
            <a:off x="306338" y="2883156"/>
            <a:ext cx="10788998" cy="1200329"/>
          </a:xfrm>
          <a:prstGeom prst="rect">
            <a:avLst/>
          </a:prstGeom>
        </p:spPr>
        <p:txBody>
          <a:bodyPr wrap="square">
            <a:spAutoFit/>
          </a:bodyPr>
          <a:lstStyle/>
          <a:p>
            <a:pPr lvl="0">
              <a:lnSpc>
                <a:spcPct val="100000"/>
              </a:lnSpc>
              <a:spcBef>
                <a:spcPts val="0"/>
              </a:spcBef>
              <a:defRPr/>
            </a:pPr>
            <a:r>
              <a:rPr lang="en-US" sz="3600" dirty="0">
                <a:solidFill>
                  <a:schemeClr val="tx1"/>
                </a:solidFill>
              </a:rPr>
              <a:t>U.S. ARMY COMBAT</a:t>
            </a:r>
            <a:r>
              <a:rPr lang="en-US" sz="3600" baseline="0" dirty="0">
                <a:solidFill>
                  <a:schemeClr val="tx1"/>
                </a:solidFill>
              </a:rPr>
              <a:t> CAPABILITIES DEVELOPMENT COMMAND</a:t>
            </a:r>
            <a:endParaRPr lang="en-US" sz="3600" dirty="0">
              <a:solidFill>
                <a:schemeClr val="tx1"/>
              </a:solidFill>
            </a:endParaRPr>
          </a:p>
        </p:txBody>
      </p:sp>
    </p:spTree>
    <p:extLst>
      <p:ext uri="{BB962C8B-B14F-4D97-AF65-F5344CB8AC3E}">
        <p14:creationId xmlns:p14="http://schemas.microsoft.com/office/powerpoint/2010/main" val="3574395279"/>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2_Black Cover Slide">
    <p:bg>
      <p:bgRef idx="1001">
        <a:schemeClr val="bg1"/>
      </p:bgRef>
    </p:bg>
    <p:spTree>
      <p:nvGrpSpPr>
        <p:cNvPr id="1" name=""/>
        <p:cNvGrpSpPr/>
        <p:nvPr/>
      </p:nvGrpSpPr>
      <p:grpSpPr>
        <a:xfrm>
          <a:off x="0" y="0"/>
          <a:ext cx="0" cy="0"/>
          <a:chOff x="0" y="0"/>
          <a:chExt cx="0" cy="0"/>
        </a:xfrm>
      </p:grpSpPr>
      <p:pic>
        <p:nvPicPr>
          <p:cNvPr id="28" name="Picture 27"/>
          <p:cNvPicPr>
            <a:picLocks noChangeAspect="1"/>
          </p:cNvPicPr>
          <p:nvPr userDrawn="1"/>
        </p:nvPicPr>
        <p:blipFill>
          <a:blip r:embed="rId2"/>
          <a:stretch>
            <a:fillRect/>
          </a:stretch>
        </p:blipFill>
        <p:spPr>
          <a:xfrm>
            <a:off x="0" y="3048"/>
            <a:ext cx="12192000" cy="6851904"/>
          </a:xfrm>
          <a:prstGeom prst="rect">
            <a:avLst/>
          </a:prstGeom>
        </p:spPr>
      </p:pic>
      <p:sp>
        <p:nvSpPr>
          <p:cNvPr id="8"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p>
        </p:txBody>
      </p:sp>
      <p:sp>
        <p:nvSpPr>
          <p:cNvPr id="9"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p>
        </p:txBody>
      </p:sp>
      <p:sp>
        <p:nvSpPr>
          <p:cNvPr id="19" name="Text Placeholder 7"/>
          <p:cNvSpPr>
            <a:spLocks noGrp="1"/>
          </p:cNvSpPr>
          <p:nvPr>
            <p:ph type="body" sz="quarter" idx="13" hasCustomPrompt="1"/>
          </p:nvPr>
        </p:nvSpPr>
        <p:spPr>
          <a:xfrm>
            <a:off x="306337" y="5376077"/>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Name of Presenter</a:t>
            </a:r>
          </a:p>
        </p:txBody>
      </p:sp>
      <p:sp>
        <p:nvSpPr>
          <p:cNvPr id="20" name="Text Placeholder 7"/>
          <p:cNvSpPr>
            <a:spLocks noGrp="1"/>
          </p:cNvSpPr>
          <p:nvPr>
            <p:ph type="body" sz="quarter" idx="14" hasCustomPrompt="1"/>
          </p:nvPr>
        </p:nvSpPr>
        <p:spPr>
          <a:xfrm>
            <a:off x="306337" y="5671676"/>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Rank/Title of Presenter</a:t>
            </a:r>
          </a:p>
        </p:txBody>
      </p:sp>
      <p:sp>
        <p:nvSpPr>
          <p:cNvPr id="21" name="Text Placeholder 7"/>
          <p:cNvSpPr>
            <a:spLocks noGrp="1"/>
          </p:cNvSpPr>
          <p:nvPr>
            <p:ph type="body" sz="quarter" idx="15" hasCustomPrompt="1"/>
          </p:nvPr>
        </p:nvSpPr>
        <p:spPr>
          <a:xfrm>
            <a:off x="306337" y="5967274"/>
            <a:ext cx="8966419" cy="355893"/>
          </a:xfrm>
          <a:prstGeom prst="rect">
            <a:avLst/>
          </a:prstGeom>
          <a:noFill/>
          <a:ln w="9525">
            <a:noFill/>
            <a:miter lim="800000"/>
            <a:headEnd/>
            <a:tailEnd/>
          </a:ln>
        </p:spPr>
        <p:txBody>
          <a:bodyPr anchor="ctr"/>
          <a:lstStyle>
            <a:lvl1pPr>
              <a:lnSpc>
                <a:spcPts val="2000"/>
              </a:lnSpc>
              <a:defRPr lang="en-US" sz="12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Organization of Presenter</a:t>
            </a:r>
          </a:p>
        </p:txBody>
      </p:sp>
      <p:sp>
        <p:nvSpPr>
          <p:cNvPr id="22" name="Text Placeholder 7"/>
          <p:cNvSpPr>
            <a:spLocks noGrp="1"/>
          </p:cNvSpPr>
          <p:nvPr>
            <p:ph type="body" sz="quarter" idx="17" hasCustomPrompt="1"/>
          </p:nvPr>
        </p:nvSpPr>
        <p:spPr>
          <a:xfrm>
            <a:off x="306338" y="6487064"/>
            <a:ext cx="2014168" cy="366939"/>
          </a:xfrm>
          <a:prstGeom prst="rect">
            <a:avLst/>
          </a:prstGeom>
          <a:noFill/>
          <a:ln w="9525">
            <a:noFill/>
            <a:miter lim="800000"/>
            <a:headEnd/>
            <a:tailEnd/>
          </a:ln>
        </p:spPr>
        <p:txBody>
          <a:bodyPr/>
          <a:lstStyle>
            <a:lvl1pPr algn="l" rtl="0" fontAlgn="base">
              <a:lnSpc>
                <a:spcPts val="2000"/>
              </a:lnSpc>
              <a:spcBef>
                <a:spcPct val="0"/>
              </a:spcBef>
              <a:spcAft>
                <a:spcPct val="0"/>
              </a:spcAft>
              <a:defRPr lang="en-US" sz="800" kern="1200" baseline="0" dirty="0" smtClean="0">
                <a:solidFill>
                  <a:schemeClr val="accent2"/>
                </a:solidFill>
                <a:latin typeface="Arial Bold" panose="020B0704020202020204" pitchFamily="34" charset="0"/>
                <a:ea typeface="ＭＳ Ｐゴシック" charset="-128"/>
                <a:cs typeface="Arial Bold" panose="020B0704020202020204"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DD MMM YYYY</a:t>
            </a:r>
          </a:p>
        </p:txBody>
      </p:sp>
      <p:sp>
        <p:nvSpPr>
          <p:cNvPr id="24" name="Text Placeholder 7"/>
          <p:cNvSpPr>
            <a:spLocks noGrp="1"/>
          </p:cNvSpPr>
          <p:nvPr>
            <p:ph type="body" sz="quarter" idx="12" hasCustomPrompt="1"/>
          </p:nvPr>
        </p:nvSpPr>
        <p:spPr>
          <a:xfrm>
            <a:off x="306337" y="4379765"/>
            <a:ext cx="10788999" cy="450784"/>
          </a:xfrm>
          <a:prstGeom prst="rect">
            <a:avLst/>
          </a:prstGeom>
          <a:noFill/>
          <a:ln w="9525">
            <a:noFill/>
            <a:miter lim="800000"/>
            <a:headEnd/>
            <a:tailEnd/>
          </a:ln>
        </p:spPr>
        <p:txBody>
          <a:bodyPr anchor="t"/>
          <a:lstStyle>
            <a:lvl1pPr>
              <a:lnSpc>
                <a:spcPts val="2000"/>
              </a:lnSpc>
              <a:defRPr lang="en-US" sz="2000" b="0" kern="1200" baseline="0" dirty="0" smtClean="0">
                <a:solidFill>
                  <a:schemeClr val="bg1"/>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SUBTITLE GOES HERE</a:t>
            </a:r>
          </a:p>
        </p:txBody>
      </p:sp>
      <p:sp>
        <p:nvSpPr>
          <p:cNvPr id="25" name="Text Placeholder 7"/>
          <p:cNvSpPr>
            <a:spLocks noGrp="1"/>
          </p:cNvSpPr>
          <p:nvPr>
            <p:ph type="body" sz="quarter" idx="18" hasCustomPrompt="1"/>
          </p:nvPr>
        </p:nvSpPr>
        <p:spPr>
          <a:xfrm>
            <a:off x="9779931" y="5495277"/>
            <a:ext cx="1997476" cy="701337"/>
          </a:xfrm>
          <a:prstGeom prst="rect">
            <a:avLst/>
          </a:prstGeom>
          <a:noFill/>
          <a:ln w="9525">
            <a:solidFill>
              <a:schemeClr val="accent2"/>
            </a:solidFill>
            <a:miter lim="800000"/>
            <a:headEnd/>
            <a:tailEnd/>
          </a:ln>
        </p:spPr>
        <p:txBody>
          <a:bodyPr wrap="square" lIns="182880" tIns="91440" rIns="182880" bIns="91440" anchor="ctr"/>
          <a:lstStyle>
            <a:lvl1pPr algn="ctr">
              <a:lnSpc>
                <a:spcPct val="100000"/>
              </a:lnSpc>
              <a:defRPr lang="en-US" sz="600" b="0" kern="1200" baseline="0" dirty="0" smtClean="0">
                <a:solidFill>
                  <a:schemeClr val="accent2"/>
                </a:solidFill>
                <a:latin typeface="Arial" pitchFamily="34" charset="0"/>
                <a:ea typeface="+mn-ea"/>
                <a:cs typeface="Arial" pitchFamily="34" charset="0"/>
              </a:defRPr>
            </a:lvl1pPr>
            <a:lvl2pPr>
              <a:defRPr lang="en-US" sz="2000" kern="1200" dirty="0" smtClean="0">
                <a:solidFill>
                  <a:srgbClr val="D8D8D8"/>
                </a:solidFill>
                <a:latin typeface="Arial" pitchFamily="34" charset="0"/>
                <a:ea typeface="+mn-ea"/>
                <a:cs typeface="Arial" pitchFamily="34" charset="0"/>
              </a:defRPr>
            </a:lvl2pPr>
            <a:lvl3pPr>
              <a:defRPr lang="en-US" sz="2000" kern="1200" dirty="0" smtClean="0">
                <a:solidFill>
                  <a:srgbClr val="D8D8D8"/>
                </a:solidFill>
                <a:latin typeface="Arial" pitchFamily="34" charset="0"/>
                <a:ea typeface="+mn-ea"/>
                <a:cs typeface="Arial" pitchFamily="34" charset="0"/>
              </a:defRPr>
            </a:lvl3pPr>
            <a:lvl4pPr>
              <a:defRPr lang="en-US" sz="2000" kern="1200" dirty="0" smtClean="0">
                <a:solidFill>
                  <a:srgbClr val="D8D8D8"/>
                </a:solidFill>
                <a:latin typeface="Arial" pitchFamily="34" charset="0"/>
                <a:ea typeface="+mn-ea"/>
                <a:cs typeface="Arial" pitchFamily="34" charset="0"/>
              </a:defRPr>
            </a:lvl4pPr>
            <a:lvl5pPr>
              <a:defRPr lang="en-US" sz="2000" kern="1200" dirty="0" smtClean="0">
                <a:solidFill>
                  <a:srgbClr val="D8D8D8"/>
                </a:solidFill>
                <a:latin typeface="Arial" pitchFamily="34" charset="0"/>
                <a:ea typeface="+mn-ea"/>
                <a:cs typeface="Arial" pitchFamily="34" charset="0"/>
              </a:defRPr>
            </a:lvl5pPr>
          </a:lstStyle>
          <a:p>
            <a:pPr marL="0" indent="0">
              <a:defRPr/>
            </a:pPr>
            <a:r>
              <a:rPr lang="en-US" b="0" dirty="0"/>
              <a:t>DISTRIBUTION STATEMENT GOES HERE</a:t>
            </a:r>
          </a:p>
        </p:txBody>
      </p:sp>
      <p:sp>
        <p:nvSpPr>
          <p:cNvPr id="29" name="Rectangle 28"/>
          <p:cNvSpPr/>
          <p:nvPr userDrawn="1"/>
        </p:nvSpPr>
        <p:spPr>
          <a:xfrm>
            <a:off x="306338" y="2883156"/>
            <a:ext cx="10788998" cy="1200329"/>
          </a:xfrm>
          <a:prstGeom prst="rect">
            <a:avLst/>
          </a:prstGeom>
        </p:spPr>
        <p:txBody>
          <a:bodyPr wrap="square">
            <a:spAutoFit/>
          </a:bodyPr>
          <a:lstStyle/>
          <a:p>
            <a:pPr lvl="0">
              <a:lnSpc>
                <a:spcPct val="100000"/>
              </a:lnSpc>
              <a:spcBef>
                <a:spcPts val="0"/>
              </a:spcBef>
              <a:defRPr/>
            </a:pPr>
            <a:r>
              <a:rPr lang="en-US" sz="3600" dirty="0">
                <a:solidFill>
                  <a:schemeClr val="bg1"/>
                </a:solidFill>
              </a:rPr>
              <a:t>U.S. ARMY COMBAT</a:t>
            </a:r>
            <a:r>
              <a:rPr lang="en-US" sz="3600" baseline="0" dirty="0">
                <a:solidFill>
                  <a:schemeClr val="bg1"/>
                </a:solidFill>
              </a:rPr>
              <a:t> CAPABILITIES DEVELOPMENT COMMAND</a:t>
            </a:r>
            <a:endParaRPr lang="en-US" sz="3600" dirty="0">
              <a:solidFill>
                <a:schemeClr val="bg1"/>
              </a:solidFill>
            </a:endParaRPr>
          </a:p>
        </p:txBody>
      </p:sp>
    </p:spTree>
    <p:extLst>
      <p:ext uri="{BB962C8B-B14F-4D97-AF65-F5344CB8AC3E}">
        <p14:creationId xmlns:p14="http://schemas.microsoft.com/office/powerpoint/2010/main" val="295792155"/>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4" name="Title Placeholder 1"/>
          <p:cNvSpPr>
            <a:spLocks noGrp="1"/>
          </p:cNvSpPr>
          <p:nvPr>
            <p:ph type="title" hasCustomPrompt="1"/>
          </p:nvPr>
        </p:nvSpPr>
        <p:spPr bwMode="auto">
          <a:xfrm>
            <a:off x="442210" y="2286001"/>
            <a:ext cx="11000490" cy="1285874"/>
          </a:xfrm>
          <a:prstGeom prst="rect">
            <a:avLst/>
          </a:prstGeom>
          <a:noFill/>
          <a:ln w="9525">
            <a:noFill/>
            <a:miter lim="800000"/>
            <a:headEnd/>
            <a:tailEnd/>
          </a:ln>
        </p:spPr>
        <p:txBody>
          <a:bodyPr anchor="b"/>
          <a:lstStyle>
            <a:lvl1pPr>
              <a:defRPr sz="3600" cap="none" baseline="0">
                <a:solidFill>
                  <a:schemeClr val="tx1"/>
                </a:solidFill>
              </a:defRPr>
            </a:lvl1pPr>
          </a:lstStyle>
          <a:p>
            <a:pPr lvl="0"/>
            <a:r>
              <a:rPr lang="en-US" dirty="0"/>
              <a:t>SECTION TITLE GOES HERE</a:t>
            </a:r>
          </a:p>
        </p:txBody>
      </p:sp>
      <p:sp>
        <p:nvSpPr>
          <p:cNvPr id="5" name="Text Placeholder 5"/>
          <p:cNvSpPr>
            <a:spLocks noGrp="1"/>
          </p:cNvSpPr>
          <p:nvPr>
            <p:ph type="body" sz="quarter" idx="12" hasCustomPrompt="1"/>
          </p:nvPr>
        </p:nvSpPr>
        <p:spPr>
          <a:xfrm>
            <a:off x="442210" y="3569973"/>
            <a:ext cx="11000490" cy="854075"/>
          </a:xfrm>
          <a:prstGeom prst="rect">
            <a:avLst/>
          </a:prstGeom>
        </p:spPr>
        <p:txBody>
          <a:bodyPr/>
          <a:lstStyle>
            <a:lvl1pPr>
              <a:defRPr sz="1800" b="0"/>
            </a:lvl1pPr>
          </a:lstStyle>
          <a:p>
            <a:pPr lvl="0"/>
            <a:r>
              <a:rPr lang="en-US" dirty="0"/>
              <a:t>SECTION SUBTITLE GOES HERE</a:t>
            </a:r>
          </a:p>
        </p:txBody>
      </p:sp>
    </p:spTree>
    <p:extLst>
      <p:ext uri="{BB962C8B-B14F-4D97-AF65-F5344CB8AC3E}">
        <p14:creationId xmlns:p14="http://schemas.microsoft.com/office/powerpoint/2010/main" val="71886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1.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3.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9.xml"/><Relationship Id="rId7" Type="http://schemas.openxmlformats.org/officeDocument/2006/relationships/image" Target="../media/image1.png"/><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theme" Target="../theme/theme4.xml"/><Relationship Id="rId5" Type="http://schemas.openxmlformats.org/officeDocument/2006/relationships/slideLayout" Target="../slideLayouts/slideLayout21.xml"/><Relationship Id="rId4"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8"/>
          <a:stretch>
            <a:fillRect/>
          </a:stretch>
        </p:blipFill>
        <p:spPr>
          <a:xfrm>
            <a:off x="0" y="3048"/>
            <a:ext cx="12192000" cy="6851904"/>
          </a:xfrm>
          <a:prstGeom prst="rect">
            <a:avLst/>
          </a:prstGeom>
        </p:spPr>
      </p:pic>
      <p:sp>
        <p:nvSpPr>
          <p:cNvPr id="9"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r>
              <a:rPr lang="en-US" sz="800" b="0" dirty="0">
                <a:solidFill>
                  <a:schemeClr val="accent1"/>
                </a:solidFill>
                <a:latin typeface="Arial Bold" panose="020B0704020202020204" pitchFamily="34" charset="0"/>
                <a:cs typeface="Arial Bold" panose="020B0704020202020204" pitchFamily="34" charset="0"/>
              </a:rPr>
              <a:t>DRAFT</a:t>
            </a:r>
            <a:r>
              <a:rPr lang="en-US" sz="800" dirty="0">
                <a:solidFill>
                  <a:schemeClr val="accent2"/>
                </a:solidFill>
                <a:latin typeface="Arial Bold" panose="020B0704020202020204" pitchFamily="34" charset="0"/>
                <a:cs typeface="Arial Bold" panose="020B0704020202020204" pitchFamily="34" charset="0"/>
              </a:rPr>
              <a:t>//PRE-DECISIONAL</a:t>
            </a:r>
          </a:p>
        </p:txBody>
      </p:sp>
      <p:sp>
        <p:nvSpPr>
          <p:cNvPr id="11"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r>
              <a:rPr lang="en-US" sz="800" b="0" dirty="0">
                <a:solidFill>
                  <a:schemeClr val="accent1"/>
                </a:solidFill>
                <a:latin typeface="Arial Bold" panose="020B0704020202020204" pitchFamily="34" charset="0"/>
                <a:cs typeface="Arial Bold" panose="020B0704020202020204" pitchFamily="34" charset="0"/>
              </a:rPr>
              <a:t>DRAFT</a:t>
            </a:r>
            <a:r>
              <a:rPr lang="en-US" sz="800" dirty="0">
                <a:solidFill>
                  <a:schemeClr val="accent2"/>
                </a:solidFill>
                <a:latin typeface="Arial Bold" panose="020B0704020202020204" pitchFamily="34" charset="0"/>
                <a:cs typeface="Arial Bold" panose="020B0704020202020204" pitchFamily="34" charset="0"/>
              </a:rPr>
              <a:t>//PRE-DECISIONAL</a:t>
            </a:r>
          </a:p>
        </p:txBody>
      </p:sp>
      <p:sp>
        <p:nvSpPr>
          <p:cNvPr id="19" name="TextBox 18"/>
          <p:cNvSpPr txBox="1"/>
          <p:nvPr userDrawn="1"/>
        </p:nvSpPr>
        <p:spPr>
          <a:xfrm>
            <a:off x="11642515" y="6592392"/>
            <a:ext cx="561600" cy="261610"/>
          </a:xfrm>
          <a:prstGeom prst="rect">
            <a:avLst/>
          </a:prstGeom>
          <a:noFill/>
        </p:spPr>
        <p:txBody>
          <a:bodyPr wrap="square" rtlCol="0">
            <a:spAutoFit/>
          </a:bodyPr>
          <a:lstStyle/>
          <a:p>
            <a:fld id="{96AD103F-80C8-4104-B396-731727462289}" type="slidenum">
              <a:rPr lang="en-US" sz="1100" smtClean="0">
                <a:solidFill>
                  <a:schemeClr val="accent2"/>
                </a:solidFill>
              </a:rPr>
              <a:t>‹#›</a:t>
            </a:fld>
            <a:endParaRPr lang="en-US" sz="1100" dirty="0">
              <a:solidFill>
                <a:schemeClr val="accent2"/>
              </a:solidFill>
            </a:endParaRPr>
          </a:p>
        </p:txBody>
      </p:sp>
    </p:spTree>
    <p:extLst>
      <p:ext uri="{BB962C8B-B14F-4D97-AF65-F5344CB8AC3E}">
        <p14:creationId xmlns:p14="http://schemas.microsoft.com/office/powerpoint/2010/main" val="4090489922"/>
      </p:ext>
    </p:extLst>
  </p:cSld>
  <p:clrMap bg1="lt1" tx1="dk1" bg2="lt2" tx2="dk2" accent1="accent1" accent2="accent2" accent3="accent3" accent4="accent4" accent5="accent5" accent6="accent6" hlink="hlink" folHlink="folHlink"/>
  <p:sldLayoutIdLst>
    <p:sldLayoutId id="2147484215" r:id="rId1"/>
    <p:sldLayoutId id="2147484188" r:id="rId2"/>
    <p:sldLayoutId id="2147484189" r:id="rId3"/>
    <p:sldLayoutId id="2147484190" r:id="rId4"/>
    <p:sldLayoutId id="2147484192" r:id="rId5"/>
    <p:sldLayoutId id="2147484240" r:id="rId6"/>
  </p:sldLayoutIdLst>
  <p:hf hdr="0" ftr="0"/>
  <p:txStyles>
    <p:titleStyle>
      <a:lvl1pPr algn="l" rtl="0" eaLnBrk="1" fontAlgn="base" hangingPunct="1">
        <a:spcBef>
          <a:spcPct val="0"/>
        </a:spcBef>
        <a:spcAft>
          <a:spcPct val="0"/>
        </a:spcAft>
        <a:defRPr sz="2400" b="0" kern="1200" cap="all">
          <a:solidFill>
            <a:schemeClr val="tx1"/>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5pPr>
      <a:lvl6pPr marL="457200" algn="l" rtl="0" eaLnBrk="1" fontAlgn="base" hangingPunct="1">
        <a:spcBef>
          <a:spcPct val="0"/>
        </a:spcBef>
        <a:spcAft>
          <a:spcPct val="0"/>
        </a:spcAft>
        <a:defRPr sz="4400">
          <a:solidFill>
            <a:schemeClr val="tx1"/>
          </a:solidFill>
          <a:latin typeface="Arial" charset="0"/>
          <a:cs typeface="Arial" charset="0"/>
        </a:defRPr>
      </a:lvl6pPr>
      <a:lvl7pPr marL="914400" algn="l" rtl="0" eaLnBrk="1" fontAlgn="base" hangingPunct="1">
        <a:spcBef>
          <a:spcPct val="0"/>
        </a:spcBef>
        <a:spcAft>
          <a:spcPct val="0"/>
        </a:spcAft>
        <a:defRPr sz="4400">
          <a:solidFill>
            <a:schemeClr val="tx1"/>
          </a:solidFill>
          <a:latin typeface="Arial" charset="0"/>
          <a:cs typeface="Arial" charset="0"/>
        </a:defRPr>
      </a:lvl7pPr>
      <a:lvl8pPr marL="1371600" algn="l" rtl="0" eaLnBrk="1" fontAlgn="base" hangingPunct="1">
        <a:spcBef>
          <a:spcPct val="0"/>
        </a:spcBef>
        <a:spcAft>
          <a:spcPct val="0"/>
        </a:spcAft>
        <a:defRPr sz="4400">
          <a:solidFill>
            <a:schemeClr val="tx1"/>
          </a:solidFill>
          <a:latin typeface="Arial" charset="0"/>
          <a:cs typeface="Arial" charset="0"/>
        </a:defRPr>
      </a:lvl8pPr>
      <a:lvl9pPr marL="1828800" algn="l" rtl="0" eaLnBrk="1" fontAlgn="base" hangingPunct="1">
        <a:spcBef>
          <a:spcPct val="0"/>
        </a:spcBef>
        <a:spcAft>
          <a:spcPct val="0"/>
        </a:spcAft>
        <a:defRPr sz="4400">
          <a:solidFill>
            <a:schemeClr val="tx1"/>
          </a:solidFill>
          <a:latin typeface="Arial" charset="0"/>
          <a:cs typeface="Arial" charset="0"/>
        </a:defRPr>
      </a:lvl9pPr>
    </p:titleStyle>
    <p:bodyStyle>
      <a:lvl1pPr marL="342900" indent="-342900" algn="l" rtl="0" eaLnBrk="1" fontAlgn="base" hangingPunct="1">
        <a:spcBef>
          <a:spcPct val="20000"/>
        </a:spcBef>
        <a:spcAft>
          <a:spcPct val="0"/>
        </a:spcAft>
        <a:buFont typeface="Arial" charset="0"/>
        <a:defRPr sz="2400" kern="1200">
          <a:solidFill>
            <a:schemeClr val="tx1"/>
          </a:solidFill>
          <a:latin typeface="Arial" pitchFamily="34" charset="0"/>
          <a:ea typeface="ＭＳ Ｐゴシック" charset="0"/>
          <a:cs typeface="Arial" pitchFamily="34" charset="0"/>
        </a:defRPr>
      </a:lvl1pPr>
      <a:lvl2pPr marL="514350" indent="-285750" algn="l" rtl="0" eaLnBrk="1" fontAlgn="base" hangingPunct="1">
        <a:spcBef>
          <a:spcPct val="20000"/>
        </a:spcBef>
        <a:spcAft>
          <a:spcPct val="0"/>
        </a:spcAft>
        <a:buFont typeface="Arial" charset="0"/>
        <a:buChar char="–"/>
        <a:defRPr sz="2400" kern="1200">
          <a:solidFill>
            <a:schemeClr val="tx1"/>
          </a:solidFill>
          <a:latin typeface="Arial" pitchFamily="34" charset="0"/>
          <a:ea typeface="Arial" charset="0"/>
          <a:cs typeface="Arial" pitchFamily="34" charset="0"/>
        </a:defRPr>
      </a:lvl2pPr>
      <a:lvl3pPr marL="9144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3pPr>
      <a:lvl4pPr marL="13716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4pPr>
      <a:lvl5pPr marL="18288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7"/>
          <a:stretch>
            <a:fillRect/>
          </a:stretch>
        </p:blipFill>
        <p:spPr>
          <a:xfrm>
            <a:off x="0" y="3048"/>
            <a:ext cx="12192000" cy="6851904"/>
          </a:xfrm>
          <a:prstGeom prst="rect">
            <a:avLst/>
          </a:prstGeom>
        </p:spPr>
      </p:pic>
      <p:sp>
        <p:nvSpPr>
          <p:cNvPr id="9"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p>
        </p:txBody>
      </p:sp>
      <p:sp>
        <p:nvSpPr>
          <p:cNvPr id="11"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UNCLASSIFIED//FOR OFFICIAL USE ONLY</a:t>
            </a:r>
          </a:p>
        </p:txBody>
      </p:sp>
      <p:sp>
        <p:nvSpPr>
          <p:cNvPr id="19" name="TextBox 18"/>
          <p:cNvSpPr txBox="1"/>
          <p:nvPr userDrawn="1"/>
        </p:nvSpPr>
        <p:spPr>
          <a:xfrm>
            <a:off x="11642515" y="6592392"/>
            <a:ext cx="561600" cy="261610"/>
          </a:xfrm>
          <a:prstGeom prst="rect">
            <a:avLst/>
          </a:prstGeom>
          <a:noFill/>
        </p:spPr>
        <p:txBody>
          <a:bodyPr wrap="square" rtlCol="0">
            <a:spAutoFit/>
          </a:bodyPr>
          <a:lstStyle/>
          <a:p>
            <a:fld id="{96AD103F-80C8-4104-B396-731727462289}" type="slidenum">
              <a:rPr lang="en-US" sz="1100" smtClean="0">
                <a:solidFill>
                  <a:schemeClr val="accent2"/>
                </a:solidFill>
              </a:rPr>
              <a:t>‹#›</a:t>
            </a:fld>
            <a:endParaRPr lang="en-US" sz="1100" dirty="0">
              <a:solidFill>
                <a:schemeClr val="accent2"/>
              </a:solidFill>
            </a:endParaRPr>
          </a:p>
        </p:txBody>
      </p:sp>
    </p:spTree>
    <p:extLst>
      <p:ext uri="{BB962C8B-B14F-4D97-AF65-F5344CB8AC3E}">
        <p14:creationId xmlns:p14="http://schemas.microsoft.com/office/powerpoint/2010/main" val="3363386176"/>
      </p:ext>
    </p:extLst>
  </p:cSld>
  <p:clrMap bg1="lt1" tx1="dk1" bg2="lt2" tx2="dk2" accent1="accent1" accent2="accent2" accent3="accent3" accent4="accent4" accent5="accent5" accent6="accent6" hlink="hlink" folHlink="folHlink"/>
  <p:sldLayoutIdLst>
    <p:sldLayoutId id="2147484217" r:id="rId1"/>
    <p:sldLayoutId id="2147484218" r:id="rId2"/>
    <p:sldLayoutId id="2147484219" r:id="rId3"/>
    <p:sldLayoutId id="2147484220" r:id="rId4"/>
    <p:sldLayoutId id="2147484222" r:id="rId5"/>
  </p:sldLayoutIdLst>
  <p:hf hdr="0" ftr="0"/>
  <p:txStyles>
    <p:titleStyle>
      <a:lvl1pPr algn="l" rtl="0" eaLnBrk="1" fontAlgn="base" hangingPunct="1">
        <a:spcBef>
          <a:spcPct val="0"/>
        </a:spcBef>
        <a:spcAft>
          <a:spcPct val="0"/>
        </a:spcAft>
        <a:defRPr sz="2400" b="0" kern="1200" cap="all">
          <a:solidFill>
            <a:schemeClr val="tx1"/>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5pPr>
      <a:lvl6pPr marL="457200" algn="l" rtl="0" eaLnBrk="1" fontAlgn="base" hangingPunct="1">
        <a:spcBef>
          <a:spcPct val="0"/>
        </a:spcBef>
        <a:spcAft>
          <a:spcPct val="0"/>
        </a:spcAft>
        <a:defRPr sz="4400">
          <a:solidFill>
            <a:schemeClr val="tx1"/>
          </a:solidFill>
          <a:latin typeface="Arial" charset="0"/>
          <a:cs typeface="Arial" charset="0"/>
        </a:defRPr>
      </a:lvl6pPr>
      <a:lvl7pPr marL="914400" algn="l" rtl="0" eaLnBrk="1" fontAlgn="base" hangingPunct="1">
        <a:spcBef>
          <a:spcPct val="0"/>
        </a:spcBef>
        <a:spcAft>
          <a:spcPct val="0"/>
        </a:spcAft>
        <a:defRPr sz="4400">
          <a:solidFill>
            <a:schemeClr val="tx1"/>
          </a:solidFill>
          <a:latin typeface="Arial" charset="0"/>
          <a:cs typeface="Arial" charset="0"/>
        </a:defRPr>
      </a:lvl7pPr>
      <a:lvl8pPr marL="1371600" algn="l" rtl="0" eaLnBrk="1" fontAlgn="base" hangingPunct="1">
        <a:spcBef>
          <a:spcPct val="0"/>
        </a:spcBef>
        <a:spcAft>
          <a:spcPct val="0"/>
        </a:spcAft>
        <a:defRPr sz="4400">
          <a:solidFill>
            <a:schemeClr val="tx1"/>
          </a:solidFill>
          <a:latin typeface="Arial" charset="0"/>
          <a:cs typeface="Arial" charset="0"/>
        </a:defRPr>
      </a:lvl8pPr>
      <a:lvl9pPr marL="1828800" algn="l" rtl="0" eaLnBrk="1" fontAlgn="base" hangingPunct="1">
        <a:spcBef>
          <a:spcPct val="0"/>
        </a:spcBef>
        <a:spcAft>
          <a:spcPct val="0"/>
        </a:spcAft>
        <a:defRPr sz="4400">
          <a:solidFill>
            <a:schemeClr val="tx1"/>
          </a:solidFill>
          <a:latin typeface="Arial" charset="0"/>
          <a:cs typeface="Arial" charset="0"/>
        </a:defRPr>
      </a:lvl9pPr>
    </p:titleStyle>
    <p:bodyStyle>
      <a:lvl1pPr marL="342900" indent="-342900" algn="l" rtl="0" eaLnBrk="1" fontAlgn="base" hangingPunct="1">
        <a:spcBef>
          <a:spcPct val="20000"/>
        </a:spcBef>
        <a:spcAft>
          <a:spcPct val="0"/>
        </a:spcAft>
        <a:buFont typeface="Arial" charset="0"/>
        <a:defRPr sz="2400" kern="1200">
          <a:solidFill>
            <a:schemeClr val="tx1"/>
          </a:solidFill>
          <a:latin typeface="Arial" pitchFamily="34" charset="0"/>
          <a:ea typeface="ＭＳ Ｐゴシック" charset="0"/>
          <a:cs typeface="Arial" pitchFamily="34" charset="0"/>
        </a:defRPr>
      </a:lvl1pPr>
      <a:lvl2pPr marL="514350" indent="-285750" algn="l" rtl="0" eaLnBrk="1" fontAlgn="base" hangingPunct="1">
        <a:spcBef>
          <a:spcPct val="20000"/>
        </a:spcBef>
        <a:spcAft>
          <a:spcPct val="0"/>
        </a:spcAft>
        <a:buFont typeface="Arial" charset="0"/>
        <a:buChar char="–"/>
        <a:defRPr sz="2400" kern="1200">
          <a:solidFill>
            <a:schemeClr val="tx1"/>
          </a:solidFill>
          <a:latin typeface="Arial" pitchFamily="34" charset="0"/>
          <a:ea typeface="Arial" charset="0"/>
          <a:cs typeface="Arial" pitchFamily="34" charset="0"/>
        </a:defRPr>
      </a:lvl2pPr>
      <a:lvl3pPr marL="9144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3pPr>
      <a:lvl4pPr marL="13716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4pPr>
      <a:lvl5pPr marL="18288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7"/>
          <a:stretch>
            <a:fillRect/>
          </a:stretch>
        </p:blipFill>
        <p:spPr>
          <a:xfrm>
            <a:off x="0" y="3048"/>
            <a:ext cx="12192000" cy="6851904"/>
          </a:xfrm>
          <a:prstGeom prst="rect">
            <a:avLst/>
          </a:prstGeom>
        </p:spPr>
      </p:pic>
      <p:sp>
        <p:nvSpPr>
          <p:cNvPr id="9"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a:t>
            </a:r>
          </a:p>
        </p:txBody>
      </p:sp>
      <p:sp>
        <p:nvSpPr>
          <p:cNvPr id="11"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UNCLASSIFIED</a:t>
            </a:r>
          </a:p>
        </p:txBody>
      </p:sp>
      <p:sp>
        <p:nvSpPr>
          <p:cNvPr id="19" name="TextBox 18"/>
          <p:cNvSpPr txBox="1"/>
          <p:nvPr userDrawn="1"/>
        </p:nvSpPr>
        <p:spPr>
          <a:xfrm>
            <a:off x="11642515" y="6592392"/>
            <a:ext cx="561600" cy="261610"/>
          </a:xfrm>
          <a:prstGeom prst="rect">
            <a:avLst/>
          </a:prstGeom>
          <a:noFill/>
        </p:spPr>
        <p:txBody>
          <a:bodyPr wrap="square" rtlCol="0">
            <a:spAutoFit/>
          </a:bodyPr>
          <a:lstStyle/>
          <a:p>
            <a:fld id="{96AD103F-80C8-4104-B396-731727462289}" type="slidenum">
              <a:rPr lang="en-US" sz="1100" smtClean="0">
                <a:solidFill>
                  <a:schemeClr val="accent2"/>
                </a:solidFill>
              </a:rPr>
              <a:t>‹#›</a:t>
            </a:fld>
            <a:endParaRPr lang="en-US" sz="1100" dirty="0">
              <a:solidFill>
                <a:schemeClr val="accent2"/>
              </a:solidFill>
            </a:endParaRPr>
          </a:p>
        </p:txBody>
      </p:sp>
    </p:spTree>
    <p:extLst>
      <p:ext uri="{BB962C8B-B14F-4D97-AF65-F5344CB8AC3E}">
        <p14:creationId xmlns:p14="http://schemas.microsoft.com/office/powerpoint/2010/main" val="2069894522"/>
      </p:ext>
    </p:extLst>
  </p:cSld>
  <p:clrMap bg1="lt1" tx1="dk1" bg2="lt2" tx2="dk2" accent1="accent1" accent2="accent2" accent3="accent3" accent4="accent4" accent5="accent5" accent6="accent6" hlink="hlink" folHlink="folHlink"/>
  <p:sldLayoutIdLst>
    <p:sldLayoutId id="2147484225" r:id="rId1"/>
    <p:sldLayoutId id="2147484226" r:id="rId2"/>
    <p:sldLayoutId id="2147484227" r:id="rId3"/>
    <p:sldLayoutId id="2147484228" r:id="rId4"/>
    <p:sldLayoutId id="2147484230" r:id="rId5"/>
  </p:sldLayoutIdLst>
  <p:hf hdr="0" ftr="0"/>
  <p:txStyles>
    <p:titleStyle>
      <a:lvl1pPr algn="l" rtl="0" eaLnBrk="1" fontAlgn="base" hangingPunct="1">
        <a:spcBef>
          <a:spcPct val="0"/>
        </a:spcBef>
        <a:spcAft>
          <a:spcPct val="0"/>
        </a:spcAft>
        <a:defRPr sz="2400" b="0" kern="1200" cap="all">
          <a:solidFill>
            <a:schemeClr val="tx1"/>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5pPr>
      <a:lvl6pPr marL="457200" algn="l" rtl="0" eaLnBrk="1" fontAlgn="base" hangingPunct="1">
        <a:spcBef>
          <a:spcPct val="0"/>
        </a:spcBef>
        <a:spcAft>
          <a:spcPct val="0"/>
        </a:spcAft>
        <a:defRPr sz="4400">
          <a:solidFill>
            <a:schemeClr val="tx1"/>
          </a:solidFill>
          <a:latin typeface="Arial" charset="0"/>
          <a:cs typeface="Arial" charset="0"/>
        </a:defRPr>
      </a:lvl6pPr>
      <a:lvl7pPr marL="914400" algn="l" rtl="0" eaLnBrk="1" fontAlgn="base" hangingPunct="1">
        <a:spcBef>
          <a:spcPct val="0"/>
        </a:spcBef>
        <a:spcAft>
          <a:spcPct val="0"/>
        </a:spcAft>
        <a:defRPr sz="4400">
          <a:solidFill>
            <a:schemeClr val="tx1"/>
          </a:solidFill>
          <a:latin typeface="Arial" charset="0"/>
          <a:cs typeface="Arial" charset="0"/>
        </a:defRPr>
      </a:lvl7pPr>
      <a:lvl8pPr marL="1371600" algn="l" rtl="0" eaLnBrk="1" fontAlgn="base" hangingPunct="1">
        <a:spcBef>
          <a:spcPct val="0"/>
        </a:spcBef>
        <a:spcAft>
          <a:spcPct val="0"/>
        </a:spcAft>
        <a:defRPr sz="4400">
          <a:solidFill>
            <a:schemeClr val="tx1"/>
          </a:solidFill>
          <a:latin typeface="Arial" charset="0"/>
          <a:cs typeface="Arial" charset="0"/>
        </a:defRPr>
      </a:lvl8pPr>
      <a:lvl9pPr marL="1828800" algn="l" rtl="0" eaLnBrk="1" fontAlgn="base" hangingPunct="1">
        <a:spcBef>
          <a:spcPct val="0"/>
        </a:spcBef>
        <a:spcAft>
          <a:spcPct val="0"/>
        </a:spcAft>
        <a:defRPr sz="4400">
          <a:solidFill>
            <a:schemeClr val="tx1"/>
          </a:solidFill>
          <a:latin typeface="Arial" charset="0"/>
          <a:cs typeface="Arial" charset="0"/>
        </a:defRPr>
      </a:lvl9pPr>
    </p:titleStyle>
    <p:bodyStyle>
      <a:lvl1pPr marL="342900" indent="-342900" algn="l" rtl="0" eaLnBrk="1" fontAlgn="base" hangingPunct="1">
        <a:spcBef>
          <a:spcPct val="20000"/>
        </a:spcBef>
        <a:spcAft>
          <a:spcPct val="0"/>
        </a:spcAft>
        <a:buFont typeface="Arial" charset="0"/>
        <a:defRPr sz="2400" kern="1200">
          <a:solidFill>
            <a:schemeClr val="tx1"/>
          </a:solidFill>
          <a:latin typeface="Arial" pitchFamily="34" charset="0"/>
          <a:ea typeface="ＭＳ Ｐゴシック" charset="0"/>
          <a:cs typeface="Arial" pitchFamily="34" charset="0"/>
        </a:defRPr>
      </a:lvl1pPr>
      <a:lvl2pPr marL="514350" indent="-285750" algn="l" rtl="0" eaLnBrk="1" fontAlgn="base" hangingPunct="1">
        <a:spcBef>
          <a:spcPct val="20000"/>
        </a:spcBef>
        <a:spcAft>
          <a:spcPct val="0"/>
        </a:spcAft>
        <a:buFont typeface="Arial" charset="0"/>
        <a:buChar char="–"/>
        <a:defRPr sz="2400" kern="1200">
          <a:solidFill>
            <a:schemeClr val="tx1"/>
          </a:solidFill>
          <a:latin typeface="Arial" pitchFamily="34" charset="0"/>
          <a:ea typeface="Arial" charset="0"/>
          <a:cs typeface="Arial" pitchFamily="34" charset="0"/>
        </a:defRPr>
      </a:lvl2pPr>
      <a:lvl3pPr marL="9144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3pPr>
      <a:lvl4pPr marL="13716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4pPr>
      <a:lvl5pPr marL="18288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7"/>
          <a:stretch>
            <a:fillRect/>
          </a:stretch>
        </p:blipFill>
        <p:spPr>
          <a:xfrm>
            <a:off x="0" y="3048"/>
            <a:ext cx="12192000" cy="6851904"/>
          </a:xfrm>
          <a:prstGeom prst="rect">
            <a:avLst/>
          </a:prstGeom>
        </p:spPr>
      </p:pic>
      <p:sp>
        <p:nvSpPr>
          <p:cNvPr id="9" name="Rectangle 15"/>
          <p:cNvSpPr>
            <a:spLocks noChangeArrowheads="1"/>
          </p:cNvSpPr>
          <p:nvPr userDrawn="1"/>
        </p:nvSpPr>
        <p:spPr bwMode="auto">
          <a:xfrm>
            <a:off x="1828800" y="6638559"/>
            <a:ext cx="85344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APPROVED</a:t>
            </a:r>
            <a:r>
              <a:rPr lang="en-US" sz="800" baseline="0" dirty="0">
                <a:solidFill>
                  <a:schemeClr val="accent2"/>
                </a:solidFill>
                <a:latin typeface="Arial Bold" panose="020B0704020202020204" pitchFamily="34" charset="0"/>
                <a:cs typeface="Arial Bold" panose="020B0704020202020204" pitchFamily="34" charset="0"/>
              </a:rPr>
              <a:t> FOR PUBLIC RELEASE</a:t>
            </a:r>
            <a:endParaRPr lang="en-US" sz="800" dirty="0">
              <a:solidFill>
                <a:schemeClr val="accent2"/>
              </a:solidFill>
              <a:latin typeface="Arial Bold" panose="020B0704020202020204" pitchFamily="34" charset="0"/>
              <a:cs typeface="Arial Bold" panose="020B0704020202020204" pitchFamily="34" charset="0"/>
            </a:endParaRPr>
          </a:p>
        </p:txBody>
      </p:sp>
      <p:sp>
        <p:nvSpPr>
          <p:cNvPr id="11" name="Rectangle 15"/>
          <p:cNvSpPr>
            <a:spLocks noChangeArrowheads="1"/>
          </p:cNvSpPr>
          <p:nvPr userDrawn="1"/>
        </p:nvSpPr>
        <p:spPr bwMode="auto">
          <a:xfrm>
            <a:off x="0" y="1407"/>
            <a:ext cx="12192000" cy="215444"/>
          </a:xfrm>
          <a:prstGeom prst="rect">
            <a:avLst/>
          </a:prstGeom>
          <a:noFill/>
          <a:ln w="9525">
            <a:noFill/>
            <a:miter lim="800000"/>
            <a:headEnd/>
            <a:tailEnd/>
          </a:ln>
        </p:spPr>
        <p:txBody>
          <a:bodyPr wrap="square" anchor="b">
            <a:spAutoFit/>
          </a:bodyPr>
          <a:lstStyle/>
          <a:p>
            <a:pPr algn="ctr">
              <a:defRPr/>
            </a:pPr>
            <a:r>
              <a:rPr lang="en-US" sz="800" dirty="0">
                <a:solidFill>
                  <a:schemeClr val="accent2"/>
                </a:solidFill>
                <a:latin typeface="Arial Bold" panose="020B0704020202020204" pitchFamily="34" charset="0"/>
                <a:cs typeface="Arial Bold" panose="020B0704020202020204" pitchFamily="34" charset="0"/>
              </a:rPr>
              <a:t>APPROVED</a:t>
            </a:r>
            <a:r>
              <a:rPr lang="en-US" sz="800" baseline="0" dirty="0">
                <a:solidFill>
                  <a:schemeClr val="accent2"/>
                </a:solidFill>
                <a:latin typeface="Arial Bold" panose="020B0704020202020204" pitchFamily="34" charset="0"/>
                <a:cs typeface="Arial Bold" panose="020B0704020202020204" pitchFamily="34" charset="0"/>
              </a:rPr>
              <a:t> FOR PUBLIC RELEASE</a:t>
            </a:r>
            <a:endParaRPr lang="en-US" sz="800" dirty="0">
              <a:solidFill>
                <a:schemeClr val="accent2"/>
              </a:solidFill>
              <a:latin typeface="Arial Bold" panose="020B0704020202020204" pitchFamily="34" charset="0"/>
              <a:cs typeface="Arial Bold" panose="020B0704020202020204" pitchFamily="34" charset="0"/>
            </a:endParaRPr>
          </a:p>
        </p:txBody>
      </p:sp>
      <p:sp>
        <p:nvSpPr>
          <p:cNvPr id="19" name="TextBox 18"/>
          <p:cNvSpPr txBox="1"/>
          <p:nvPr userDrawn="1"/>
        </p:nvSpPr>
        <p:spPr>
          <a:xfrm>
            <a:off x="11642515" y="6592392"/>
            <a:ext cx="561600" cy="261610"/>
          </a:xfrm>
          <a:prstGeom prst="rect">
            <a:avLst/>
          </a:prstGeom>
          <a:noFill/>
        </p:spPr>
        <p:txBody>
          <a:bodyPr wrap="square" rtlCol="0">
            <a:spAutoFit/>
          </a:bodyPr>
          <a:lstStyle/>
          <a:p>
            <a:fld id="{96AD103F-80C8-4104-B396-731727462289}" type="slidenum">
              <a:rPr lang="en-US" sz="1100" smtClean="0">
                <a:solidFill>
                  <a:schemeClr val="accent2"/>
                </a:solidFill>
              </a:rPr>
              <a:t>‹#›</a:t>
            </a:fld>
            <a:endParaRPr lang="en-US" sz="1100" dirty="0">
              <a:solidFill>
                <a:schemeClr val="accent2"/>
              </a:solidFill>
            </a:endParaRPr>
          </a:p>
        </p:txBody>
      </p:sp>
    </p:spTree>
    <p:extLst>
      <p:ext uri="{BB962C8B-B14F-4D97-AF65-F5344CB8AC3E}">
        <p14:creationId xmlns:p14="http://schemas.microsoft.com/office/powerpoint/2010/main" val="1085634697"/>
      </p:ext>
    </p:extLst>
  </p:cSld>
  <p:clrMap bg1="lt1" tx1="dk1" bg2="lt2" tx2="dk2" accent1="accent1" accent2="accent2" accent3="accent3" accent4="accent4" accent5="accent5" accent6="accent6" hlink="hlink" folHlink="folHlink"/>
  <p:sldLayoutIdLst>
    <p:sldLayoutId id="2147484233" r:id="rId1"/>
    <p:sldLayoutId id="2147484234" r:id="rId2"/>
    <p:sldLayoutId id="2147484235" r:id="rId3"/>
    <p:sldLayoutId id="2147484236" r:id="rId4"/>
    <p:sldLayoutId id="2147484238" r:id="rId5"/>
  </p:sldLayoutIdLst>
  <p:hf hdr="0" ftr="0"/>
  <p:txStyles>
    <p:titleStyle>
      <a:lvl1pPr algn="l" rtl="0" eaLnBrk="1" fontAlgn="base" hangingPunct="1">
        <a:spcBef>
          <a:spcPct val="0"/>
        </a:spcBef>
        <a:spcAft>
          <a:spcPct val="0"/>
        </a:spcAft>
        <a:defRPr sz="2400" b="0" kern="1200" cap="all">
          <a:solidFill>
            <a:schemeClr val="tx1"/>
          </a:solidFill>
          <a:latin typeface="Arial" pitchFamily="34" charset="0"/>
          <a:ea typeface="ＭＳ Ｐゴシック" charset="0"/>
          <a:cs typeface="Arial" pitchFamily="34" charset="0"/>
        </a:defRPr>
      </a:lvl1pPr>
      <a:lvl2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2pPr>
      <a:lvl3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3pPr>
      <a:lvl4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4pPr>
      <a:lvl5pPr algn="l" rtl="0" eaLnBrk="1" fontAlgn="base" hangingPunct="1">
        <a:spcBef>
          <a:spcPct val="0"/>
        </a:spcBef>
        <a:spcAft>
          <a:spcPct val="0"/>
        </a:spcAft>
        <a:defRPr sz="2400" b="1">
          <a:solidFill>
            <a:srgbClr val="978473"/>
          </a:solidFill>
          <a:latin typeface="Arial" charset="0"/>
          <a:ea typeface="ＭＳ Ｐゴシック" charset="0"/>
          <a:cs typeface="Arial" charset="0"/>
        </a:defRPr>
      </a:lvl5pPr>
      <a:lvl6pPr marL="457200" algn="l" rtl="0" eaLnBrk="1" fontAlgn="base" hangingPunct="1">
        <a:spcBef>
          <a:spcPct val="0"/>
        </a:spcBef>
        <a:spcAft>
          <a:spcPct val="0"/>
        </a:spcAft>
        <a:defRPr sz="4400">
          <a:solidFill>
            <a:schemeClr val="tx1"/>
          </a:solidFill>
          <a:latin typeface="Arial" charset="0"/>
          <a:cs typeface="Arial" charset="0"/>
        </a:defRPr>
      </a:lvl6pPr>
      <a:lvl7pPr marL="914400" algn="l" rtl="0" eaLnBrk="1" fontAlgn="base" hangingPunct="1">
        <a:spcBef>
          <a:spcPct val="0"/>
        </a:spcBef>
        <a:spcAft>
          <a:spcPct val="0"/>
        </a:spcAft>
        <a:defRPr sz="4400">
          <a:solidFill>
            <a:schemeClr val="tx1"/>
          </a:solidFill>
          <a:latin typeface="Arial" charset="0"/>
          <a:cs typeface="Arial" charset="0"/>
        </a:defRPr>
      </a:lvl7pPr>
      <a:lvl8pPr marL="1371600" algn="l" rtl="0" eaLnBrk="1" fontAlgn="base" hangingPunct="1">
        <a:spcBef>
          <a:spcPct val="0"/>
        </a:spcBef>
        <a:spcAft>
          <a:spcPct val="0"/>
        </a:spcAft>
        <a:defRPr sz="4400">
          <a:solidFill>
            <a:schemeClr val="tx1"/>
          </a:solidFill>
          <a:latin typeface="Arial" charset="0"/>
          <a:cs typeface="Arial" charset="0"/>
        </a:defRPr>
      </a:lvl8pPr>
      <a:lvl9pPr marL="1828800" algn="l" rtl="0" eaLnBrk="1" fontAlgn="base" hangingPunct="1">
        <a:spcBef>
          <a:spcPct val="0"/>
        </a:spcBef>
        <a:spcAft>
          <a:spcPct val="0"/>
        </a:spcAft>
        <a:defRPr sz="4400">
          <a:solidFill>
            <a:schemeClr val="tx1"/>
          </a:solidFill>
          <a:latin typeface="Arial" charset="0"/>
          <a:cs typeface="Arial" charset="0"/>
        </a:defRPr>
      </a:lvl9pPr>
    </p:titleStyle>
    <p:bodyStyle>
      <a:lvl1pPr marL="342900" indent="-342900" algn="l" rtl="0" eaLnBrk="1" fontAlgn="base" hangingPunct="1">
        <a:spcBef>
          <a:spcPct val="20000"/>
        </a:spcBef>
        <a:spcAft>
          <a:spcPct val="0"/>
        </a:spcAft>
        <a:buFont typeface="Arial" charset="0"/>
        <a:defRPr sz="2400" kern="1200">
          <a:solidFill>
            <a:schemeClr val="tx1"/>
          </a:solidFill>
          <a:latin typeface="Arial" pitchFamily="34" charset="0"/>
          <a:ea typeface="ＭＳ Ｐゴシック" charset="0"/>
          <a:cs typeface="Arial" pitchFamily="34" charset="0"/>
        </a:defRPr>
      </a:lvl1pPr>
      <a:lvl2pPr marL="514350" indent="-285750" algn="l" rtl="0" eaLnBrk="1" fontAlgn="base" hangingPunct="1">
        <a:spcBef>
          <a:spcPct val="20000"/>
        </a:spcBef>
        <a:spcAft>
          <a:spcPct val="0"/>
        </a:spcAft>
        <a:buFont typeface="Arial" charset="0"/>
        <a:buChar char="–"/>
        <a:defRPr sz="2400" kern="1200">
          <a:solidFill>
            <a:schemeClr val="tx1"/>
          </a:solidFill>
          <a:latin typeface="Arial" pitchFamily="34" charset="0"/>
          <a:ea typeface="Arial" charset="0"/>
          <a:cs typeface="Arial" pitchFamily="34" charset="0"/>
        </a:defRPr>
      </a:lvl2pPr>
      <a:lvl3pPr marL="9144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3pPr>
      <a:lvl4pPr marL="13716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4pPr>
      <a:lvl5pPr marL="1828800" indent="-228600" algn="l" rtl="0" eaLnBrk="1" fontAlgn="base" hangingPunct="1">
        <a:spcBef>
          <a:spcPct val="20000"/>
        </a:spcBef>
        <a:spcAft>
          <a:spcPct val="0"/>
        </a:spcAft>
        <a:buFont typeface="Arial" charset="0"/>
        <a:buChar char="»"/>
        <a:defRPr sz="2000" kern="1200">
          <a:solidFill>
            <a:schemeClr val="tx1"/>
          </a:solidFill>
          <a:latin typeface="Arial" pitchFamily="34" charset="0"/>
          <a:ea typeface="Arial"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5.emf"/></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404257" y="274639"/>
            <a:ext cx="8746909" cy="801687"/>
          </a:xfrm>
        </p:spPr>
        <p:txBody>
          <a:bodyPr/>
          <a:lstStyle/>
          <a:p>
            <a:r>
              <a:rPr lang="en-US" dirty="0" smtClean="0"/>
              <a:t>Results</a:t>
            </a:r>
            <a:endParaRPr lang="en-US" dirty="0"/>
          </a:p>
        </p:txBody>
      </p:sp>
      <p:grpSp>
        <p:nvGrpSpPr>
          <p:cNvPr id="12" name="Group 11"/>
          <p:cNvGrpSpPr/>
          <p:nvPr/>
        </p:nvGrpSpPr>
        <p:grpSpPr>
          <a:xfrm>
            <a:off x="485308" y="1744303"/>
            <a:ext cx="5449501" cy="4175477"/>
            <a:chOff x="551849" y="1646880"/>
            <a:chExt cx="5449501" cy="4175477"/>
          </a:xfrm>
        </p:grpSpPr>
        <p:pic>
          <p:nvPicPr>
            <p:cNvPr id="2" name="Picture 1"/>
            <p:cNvPicPr>
              <a:picLocks noChangeAspect="1"/>
            </p:cNvPicPr>
            <p:nvPr/>
          </p:nvPicPr>
          <p:blipFill>
            <a:blip r:embed="rId3"/>
            <a:stretch>
              <a:fillRect/>
            </a:stretch>
          </p:blipFill>
          <p:spPr>
            <a:xfrm>
              <a:off x="551849" y="1646880"/>
              <a:ext cx="5449501" cy="4082400"/>
            </a:xfrm>
            <a:prstGeom prst="rect">
              <a:avLst/>
            </a:prstGeom>
          </p:spPr>
        </p:pic>
        <p:sp>
          <p:nvSpPr>
            <p:cNvPr id="6" name="TextBox 5"/>
            <p:cNvSpPr txBox="1"/>
            <p:nvPr/>
          </p:nvSpPr>
          <p:spPr>
            <a:xfrm>
              <a:off x="1939473" y="5483803"/>
              <a:ext cx="2148114" cy="338554"/>
            </a:xfrm>
            <a:prstGeom prst="rect">
              <a:avLst/>
            </a:prstGeom>
            <a:noFill/>
          </p:spPr>
          <p:txBody>
            <a:bodyPr wrap="square" rtlCol="0">
              <a:spAutoFit/>
            </a:bodyPr>
            <a:lstStyle/>
            <a:p>
              <a:pPr algn="ctr"/>
              <a:r>
                <a:rPr lang="en-US" sz="1600" b="1" dirty="0" smtClean="0">
                  <a:latin typeface="Times New Roman" panose="02020603050405020304" pitchFamily="18" charset="0"/>
                  <a:cs typeface="Times New Roman" panose="02020603050405020304" pitchFamily="18" charset="0"/>
                </a:rPr>
                <a:t>Anti-Socia</a:t>
              </a:r>
              <a:r>
                <a:rPr lang="en-US" sz="1600" b="1" dirty="0">
                  <a:latin typeface="Times New Roman" panose="02020603050405020304" pitchFamily="18" charset="0"/>
                  <a:cs typeface="Times New Roman" panose="02020603050405020304" pitchFamily="18" charset="0"/>
                </a:rPr>
                <a:t>l</a:t>
              </a:r>
            </a:p>
          </p:txBody>
        </p:sp>
        <p:sp>
          <p:nvSpPr>
            <p:cNvPr id="7" name="TextBox 6"/>
            <p:cNvSpPr txBox="1"/>
            <p:nvPr/>
          </p:nvSpPr>
          <p:spPr>
            <a:xfrm rot="18021217">
              <a:off x="679596" y="3265528"/>
              <a:ext cx="2148114" cy="338554"/>
            </a:xfrm>
            <a:prstGeom prst="rect">
              <a:avLst/>
            </a:prstGeom>
            <a:noFill/>
          </p:spPr>
          <p:txBody>
            <a:bodyPr wrap="square" rtlCol="0">
              <a:spAutoFit/>
            </a:bodyPr>
            <a:lstStyle/>
            <a:p>
              <a:pPr algn="ctr"/>
              <a:r>
                <a:rPr lang="en-US" sz="1600" b="1" dirty="0" smtClean="0">
                  <a:latin typeface="Times New Roman" panose="02020603050405020304" pitchFamily="18" charset="0"/>
                  <a:cs typeface="Times New Roman" panose="02020603050405020304" pitchFamily="18" charset="0"/>
                </a:rPr>
                <a:t>Spiral</a:t>
              </a:r>
              <a:endParaRPr lang="en-US" sz="1600" b="1" dirty="0">
                <a:latin typeface="Times New Roman" panose="02020603050405020304" pitchFamily="18" charset="0"/>
                <a:cs typeface="Times New Roman" panose="02020603050405020304" pitchFamily="18" charset="0"/>
              </a:endParaRPr>
            </a:p>
          </p:txBody>
        </p:sp>
        <p:sp>
          <p:nvSpPr>
            <p:cNvPr id="8" name="TextBox 7"/>
            <p:cNvSpPr txBox="1"/>
            <p:nvPr/>
          </p:nvSpPr>
          <p:spPr>
            <a:xfrm rot="3614536">
              <a:off x="3127830" y="3218797"/>
              <a:ext cx="2148114" cy="338554"/>
            </a:xfrm>
            <a:prstGeom prst="rect">
              <a:avLst/>
            </a:prstGeom>
            <a:noFill/>
          </p:spPr>
          <p:txBody>
            <a:bodyPr wrap="square" rtlCol="0">
              <a:spAutoFit/>
            </a:bodyPr>
            <a:lstStyle/>
            <a:p>
              <a:pPr algn="ctr"/>
              <a:r>
                <a:rPr lang="en-US" sz="1600" b="1" dirty="0" smtClean="0">
                  <a:latin typeface="Times New Roman" panose="02020603050405020304" pitchFamily="18" charset="0"/>
                  <a:cs typeface="Times New Roman" panose="02020603050405020304" pitchFamily="18" charset="0"/>
                </a:rPr>
                <a:t>Relay</a:t>
              </a:r>
              <a:endParaRPr lang="en-US" sz="1600" b="1" dirty="0">
                <a:latin typeface="Times New Roman" panose="02020603050405020304" pitchFamily="18" charset="0"/>
                <a:cs typeface="Times New Roman" panose="02020603050405020304" pitchFamily="18" charset="0"/>
              </a:endParaRPr>
            </a:p>
          </p:txBody>
        </p:sp>
      </p:grpSp>
      <p:grpSp>
        <p:nvGrpSpPr>
          <p:cNvPr id="13" name="Group 12"/>
          <p:cNvGrpSpPr/>
          <p:nvPr/>
        </p:nvGrpSpPr>
        <p:grpSpPr>
          <a:xfrm>
            <a:off x="6180050" y="1744303"/>
            <a:ext cx="5449501" cy="4175477"/>
            <a:chOff x="6001350" y="1646880"/>
            <a:chExt cx="5449501" cy="4175477"/>
          </a:xfrm>
        </p:grpSpPr>
        <p:pic>
          <p:nvPicPr>
            <p:cNvPr id="4" name="Picture 3"/>
            <p:cNvPicPr>
              <a:picLocks noChangeAspect="1"/>
            </p:cNvPicPr>
            <p:nvPr/>
          </p:nvPicPr>
          <p:blipFill>
            <a:blip r:embed="rId4"/>
            <a:stretch>
              <a:fillRect/>
            </a:stretch>
          </p:blipFill>
          <p:spPr>
            <a:xfrm>
              <a:off x="6001350" y="1646880"/>
              <a:ext cx="5449501" cy="4082400"/>
            </a:xfrm>
            <a:prstGeom prst="rect">
              <a:avLst/>
            </a:prstGeom>
          </p:spPr>
        </p:pic>
        <p:sp>
          <p:nvSpPr>
            <p:cNvPr id="9" name="TextBox 8"/>
            <p:cNvSpPr txBox="1"/>
            <p:nvPr/>
          </p:nvSpPr>
          <p:spPr>
            <a:xfrm>
              <a:off x="7388975" y="5483803"/>
              <a:ext cx="2148114" cy="338554"/>
            </a:xfrm>
            <a:prstGeom prst="rect">
              <a:avLst/>
            </a:prstGeom>
            <a:noFill/>
          </p:spPr>
          <p:txBody>
            <a:bodyPr wrap="square" rtlCol="0">
              <a:spAutoFit/>
            </a:bodyPr>
            <a:lstStyle/>
            <a:p>
              <a:pPr algn="ctr"/>
              <a:r>
                <a:rPr lang="en-US" sz="1600" b="1" dirty="0" smtClean="0">
                  <a:latin typeface="Times New Roman" panose="02020603050405020304" pitchFamily="18" charset="0"/>
                  <a:cs typeface="Times New Roman" panose="02020603050405020304" pitchFamily="18" charset="0"/>
                </a:rPr>
                <a:t>Anti-Socia</a:t>
              </a:r>
              <a:r>
                <a:rPr lang="en-US" sz="1600" b="1" dirty="0">
                  <a:latin typeface="Times New Roman" panose="02020603050405020304" pitchFamily="18" charset="0"/>
                  <a:cs typeface="Times New Roman" panose="02020603050405020304" pitchFamily="18" charset="0"/>
                </a:rPr>
                <a:t>l</a:t>
              </a:r>
            </a:p>
          </p:txBody>
        </p:sp>
        <p:sp>
          <p:nvSpPr>
            <p:cNvPr id="10" name="TextBox 9"/>
            <p:cNvSpPr txBox="1"/>
            <p:nvPr/>
          </p:nvSpPr>
          <p:spPr>
            <a:xfrm rot="18021217">
              <a:off x="6129098" y="3265528"/>
              <a:ext cx="2148114" cy="338554"/>
            </a:xfrm>
            <a:prstGeom prst="rect">
              <a:avLst/>
            </a:prstGeom>
            <a:noFill/>
          </p:spPr>
          <p:txBody>
            <a:bodyPr wrap="square" rtlCol="0">
              <a:spAutoFit/>
            </a:bodyPr>
            <a:lstStyle/>
            <a:p>
              <a:pPr algn="ctr"/>
              <a:r>
                <a:rPr lang="en-US" sz="1600" b="1" dirty="0" smtClean="0">
                  <a:latin typeface="Times New Roman" panose="02020603050405020304" pitchFamily="18" charset="0"/>
                  <a:cs typeface="Times New Roman" panose="02020603050405020304" pitchFamily="18" charset="0"/>
                </a:rPr>
                <a:t>Spiral</a:t>
              </a:r>
              <a:endParaRPr lang="en-US" sz="1600" b="1" dirty="0">
                <a:latin typeface="Times New Roman" panose="02020603050405020304" pitchFamily="18" charset="0"/>
                <a:cs typeface="Times New Roman" panose="02020603050405020304" pitchFamily="18" charset="0"/>
              </a:endParaRPr>
            </a:p>
          </p:txBody>
        </p:sp>
        <p:sp>
          <p:nvSpPr>
            <p:cNvPr id="11" name="TextBox 10"/>
            <p:cNvSpPr txBox="1"/>
            <p:nvPr/>
          </p:nvSpPr>
          <p:spPr>
            <a:xfrm rot="3614536">
              <a:off x="8577332" y="3218797"/>
              <a:ext cx="2148114" cy="338554"/>
            </a:xfrm>
            <a:prstGeom prst="rect">
              <a:avLst/>
            </a:prstGeom>
            <a:noFill/>
          </p:spPr>
          <p:txBody>
            <a:bodyPr wrap="square" rtlCol="0">
              <a:spAutoFit/>
            </a:bodyPr>
            <a:lstStyle/>
            <a:p>
              <a:pPr algn="ctr"/>
              <a:r>
                <a:rPr lang="en-US" sz="1600" b="1" dirty="0" smtClean="0">
                  <a:latin typeface="Times New Roman" panose="02020603050405020304" pitchFamily="18" charset="0"/>
                  <a:cs typeface="Times New Roman" panose="02020603050405020304" pitchFamily="18" charset="0"/>
                </a:rPr>
                <a:t>Relay</a:t>
              </a:r>
              <a:endParaRPr lang="en-US" sz="1600" b="1" dirty="0">
                <a:latin typeface="Times New Roman" panose="02020603050405020304" pitchFamily="18" charset="0"/>
                <a:cs typeface="Times New Roman" panose="02020603050405020304" pitchFamily="18" charset="0"/>
              </a:endParaRPr>
            </a:p>
          </p:txBody>
        </p:sp>
      </p:grpSp>
      <p:sp>
        <p:nvSpPr>
          <p:cNvPr id="14" name="TextBox 13"/>
          <p:cNvSpPr txBox="1"/>
          <p:nvPr/>
        </p:nvSpPr>
        <p:spPr>
          <a:xfrm>
            <a:off x="715628" y="1246308"/>
            <a:ext cx="4462721" cy="400110"/>
          </a:xfrm>
          <a:prstGeom prst="rect">
            <a:avLst/>
          </a:prstGeom>
          <a:noFill/>
        </p:spPr>
        <p:txBody>
          <a:bodyPr wrap="square" rtlCol="0">
            <a:spAutoFit/>
          </a:bodyPr>
          <a:lstStyle/>
          <a:p>
            <a:pPr algn="ctr"/>
            <a:r>
              <a:rPr lang="en-US" sz="2000" b="1" dirty="0" smtClean="0">
                <a:latin typeface="Times New Roman" panose="02020603050405020304" pitchFamily="18" charset="0"/>
                <a:cs typeface="Times New Roman" panose="02020603050405020304" pitchFamily="18" charset="0"/>
              </a:rPr>
              <a:t>10 Drone Swarm</a:t>
            </a:r>
            <a:endParaRPr lang="en-US" sz="2000" b="1" dirty="0">
              <a:latin typeface="Times New Roman" panose="02020603050405020304" pitchFamily="18" charset="0"/>
              <a:cs typeface="Times New Roman" panose="02020603050405020304" pitchFamily="18" charset="0"/>
            </a:endParaRPr>
          </a:p>
        </p:txBody>
      </p:sp>
      <p:sp>
        <p:nvSpPr>
          <p:cNvPr id="15" name="TextBox 14"/>
          <p:cNvSpPr txBox="1"/>
          <p:nvPr/>
        </p:nvSpPr>
        <p:spPr>
          <a:xfrm>
            <a:off x="6410371" y="1246308"/>
            <a:ext cx="4462721" cy="400110"/>
          </a:xfrm>
          <a:prstGeom prst="rect">
            <a:avLst/>
          </a:prstGeom>
          <a:noFill/>
        </p:spPr>
        <p:txBody>
          <a:bodyPr wrap="square" rtlCol="0">
            <a:spAutoFit/>
          </a:bodyPr>
          <a:lstStyle/>
          <a:p>
            <a:pPr algn="ctr"/>
            <a:r>
              <a:rPr lang="en-US" sz="2000" b="1" dirty="0" smtClean="0">
                <a:latin typeface="Times New Roman" panose="02020603050405020304" pitchFamily="18" charset="0"/>
                <a:cs typeface="Times New Roman" panose="02020603050405020304" pitchFamily="18" charset="0"/>
              </a:rPr>
              <a:t>50 Drone Swarm</a:t>
            </a: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6160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404257" y="274639"/>
            <a:ext cx="8746909" cy="801687"/>
          </a:xfrm>
        </p:spPr>
        <p:txBody>
          <a:bodyPr/>
          <a:lstStyle/>
          <a:p>
            <a:r>
              <a:rPr lang="en-US" dirty="0" smtClean="0"/>
              <a:t>Results</a:t>
            </a:r>
            <a:endParaRPr lang="en-US" dirty="0"/>
          </a:p>
        </p:txBody>
      </p:sp>
      <p:pic>
        <p:nvPicPr>
          <p:cNvPr id="5" name="Picture 4"/>
          <p:cNvPicPr>
            <a:picLocks noChangeAspect="1"/>
          </p:cNvPicPr>
          <p:nvPr/>
        </p:nvPicPr>
        <p:blipFill>
          <a:blip r:embed="rId3"/>
          <a:stretch>
            <a:fillRect/>
          </a:stretch>
        </p:blipFill>
        <p:spPr>
          <a:xfrm>
            <a:off x="328210" y="1762126"/>
            <a:ext cx="5449501" cy="4082400"/>
          </a:xfrm>
          <a:prstGeom prst="rect">
            <a:avLst/>
          </a:prstGeom>
        </p:spPr>
      </p:pic>
      <p:pic>
        <p:nvPicPr>
          <p:cNvPr id="8" name="Picture 7"/>
          <p:cNvPicPr>
            <a:picLocks noChangeAspect="1"/>
          </p:cNvPicPr>
          <p:nvPr/>
        </p:nvPicPr>
        <p:blipFill>
          <a:blip r:embed="rId4"/>
          <a:stretch>
            <a:fillRect/>
          </a:stretch>
        </p:blipFill>
        <p:spPr>
          <a:xfrm>
            <a:off x="5904711" y="1762126"/>
            <a:ext cx="5449501" cy="4082400"/>
          </a:xfrm>
          <a:prstGeom prst="rect">
            <a:avLst/>
          </a:prstGeom>
        </p:spPr>
      </p:pic>
      <p:sp>
        <p:nvSpPr>
          <p:cNvPr id="9" name="TextBox 8"/>
          <p:cNvSpPr txBox="1"/>
          <p:nvPr/>
        </p:nvSpPr>
        <p:spPr>
          <a:xfrm>
            <a:off x="715628" y="1246308"/>
            <a:ext cx="4462721" cy="400110"/>
          </a:xfrm>
          <a:prstGeom prst="rect">
            <a:avLst/>
          </a:prstGeom>
          <a:noFill/>
        </p:spPr>
        <p:txBody>
          <a:bodyPr wrap="square" rtlCol="0">
            <a:spAutoFit/>
          </a:bodyPr>
          <a:lstStyle/>
          <a:p>
            <a:pPr algn="ctr"/>
            <a:r>
              <a:rPr lang="en-US" sz="2000" b="1" dirty="0" smtClean="0">
                <a:latin typeface="Times New Roman" panose="02020603050405020304" pitchFamily="18" charset="0"/>
                <a:cs typeface="Times New Roman" panose="02020603050405020304" pitchFamily="18" charset="0"/>
              </a:rPr>
              <a:t>(A)</a:t>
            </a:r>
            <a:endParaRPr lang="en-US" sz="2000" b="1" dirty="0">
              <a:latin typeface="Times New Roman" panose="02020603050405020304" pitchFamily="18" charset="0"/>
              <a:cs typeface="Times New Roman" panose="02020603050405020304" pitchFamily="18" charset="0"/>
            </a:endParaRPr>
          </a:p>
        </p:txBody>
      </p:sp>
      <p:sp>
        <p:nvSpPr>
          <p:cNvPr id="10" name="TextBox 9"/>
          <p:cNvSpPr txBox="1"/>
          <p:nvPr/>
        </p:nvSpPr>
        <p:spPr>
          <a:xfrm>
            <a:off x="6410371" y="1246308"/>
            <a:ext cx="4462721" cy="400110"/>
          </a:xfrm>
          <a:prstGeom prst="rect">
            <a:avLst/>
          </a:prstGeom>
          <a:noFill/>
        </p:spPr>
        <p:txBody>
          <a:bodyPr wrap="square" rtlCol="0">
            <a:spAutoFit/>
          </a:bodyPr>
          <a:lstStyle/>
          <a:p>
            <a:pPr algn="ctr"/>
            <a:r>
              <a:rPr lang="en-US" sz="2000" b="1" dirty="0" smtClean="0">
                <a:latin typeface="Times New Roman" panose="02020603050405020304" pitchFamily="18" charset="0"/>
                <a:cs typeface="Times New Roman" panose="02020603050405020304" pitchFamily="18" charset="0"/>
              </a:rPr>
              <a:t>(B)</a:t>
            </a: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4543057"/>
      </p:ext>
    </p:extLst>
  </p:cSld>
  <p:clrMapOvr>
    <a:masterClrMapping/>
  </p:clrMapOvr>
  <p:timing>
    <p:tnLst>
      <p:par>
        <p:cTn id="1" dur="indefinite" restart="never" nodeType="tmRoot"/>
      </p:par>
    </p:tnLst>
  </p:timing>
</p:sld>
</file>

<file path=ppt/theme/theme1.xml><?xml version="1.0" encoding="utf-8"?>
<a:theme xmlns:a="http://schemas.openxmlformats.org/drawingml/2006/main" name="1_UNCLASSIFIED//FOUO//DRAFT//PRE-DECISIONAL">
  <a:themeElements>
    <a:clrScheme name="US Army Color Palette">
      <a:dk1>
        <a:srgbClr val="000000"/>
      </a:dk1>
      <a:lt1>
        <a:srgbClr val="FFFFFF"/>
      </a:lt1>
      <a:dk2>
        <a:srgbClr val="FFDA3D"/>
      </a:dk2>
      <a:lt2>
        <a:srgbClr val="CCCCCC"/>
      </a:lt2>
      <a:accent1>
        <a:srgbClr val="333C33"/>
      </a:accent1>
      <a:accent2>
        <a:srgbClr val="717365"/>
      </a:accent2>
      <a:accent3>
        <a:srgbClr val="BFB8AB"/>
      </a:accent3>
      <a:accent4>
        <a:srgbClr val="B8B9B2"/>
      </a:accent4>
      <a:accent5>
        <a:srgbClr val="DBDCD8"/>
      </a:accent5>
      <a:accent6>
        <a:srgbClr val="333333"/>
      </a:accent6>
      <a:hlink>
        <a:srgbClr val="FFDA3D"/>
      </a:hlink>
      <a:folHlink>
        <a:srgbClr val="BFB8A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UNCLASSIFIED//FOR OFFICIAL USE ONLY">
  <a:themeElements>
    <a:clrScheme name="US Army Color Palette">
      <a:dk1>
        <a:srgbClr val="000000"/>
      </a:dk1>
      <a:lt1>
        <a:srgbClr val="FFFFFF"/>
      </a:lt1>
      <a:dk2>
        <a:srgbClr val="FFDA3D"/>
      </a:dk2>
      <a:lt2>
        <a:srgbClr val="CCCCCC"/>
      </a:lt2>
      <a:accent1>
        <a:srgbClr val="333C33"/>
      </a:accent1>
      <a:accent2>
        <a:srgbClr val="717365"/>
      </a:accent2>
      <a:accent3>
        <a:srgbClr val="BFB8AB"/>
      </a:accent3>
      <a:accent4>
        <a:srgbClr val="B8B9B2"/>
      </a:accent4>
      <a:accent5>
        <a:srgbClr val="DBDCD8"/>
      </a:accent5>
      <a:accent6>
        <a:srgbClr val="333333"/>
      </a:accent6>
      <a:hlink>
        <a:srgbClr val="FFDA3D"/>
      </a:hlink>
      <a:folHlink>
        <a:srgbClr val="BFB8A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3_UNCLASSIFIED">
  <a:themeElements>
    <a:clrScheme name="US Army Color Palette">
      <a:dk1>
        <a:srgbClr val="000000"/>
      </a:dk1>
      <a:lt1>
        <a:srgbClr val="FFFFFF"/>
      </a:lt1>
      <a:dk2>
        <a:srgbClr val="FFDA3D"/>
      </a:dk2>
      <a:lt2>
        <a:srgbClr val="CCCCCC"/>
      </a:lt2>
      <a:accent1>
        <a:srgbClr val="333C33"/>
      </a:accent1>
      <a:accent2>
        <a:srgbClr val="717365"/>
      </a:accent2>
      <a:accent3>
        <a:srgbClr val="BFB8AB"/>
      </a:accent3>
      <a:accent4>
        <a:srgbClr val="B8B9B2"/>
      </a:accent4>
      <a:accent5>
        <a:srgbClr val="DBDCD8"/>
      </a:accent5>
      <a:accent6>
        <a:srgbClr val="333333"/>
      </a:accent6>
      <a:hlink>
        <a:srgbClr val="FFDA3D"/>
      </a:hlink>
      <a:folHlink>
        <a:srgbClr val="BFB8A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4_APPROVED FOR PUBLIC RELEASE">
  <a:themeElements>
    <a:clrScheme name="US Army Color Palette">
      <a:dk1>
        <a:srgbClr val="000000"/>
      </a:dk1>
      <a:lt1>
        <a:srgbClr val="FFFFFF"/>
      </a:lt1>
      <a:dk2>
        <a:srgbClr val="FFDA3D"/>
      </a:dk2>
      <a:lt2>
        <a:srgbClr val="CCCCCC"/>
      </a:lt2>
      <a:accent1>
        <a:srgbClr val="333C33"/>
      </a:accent1>
      <a:accent2>
        <a:srgbClr val="717365"/>
      </a:accent2>
      <a:accent3>
        <a:srgbClr val="BFB8AB"/>
      </a:accent3>
      <a:accent4>
        <a:srgbClr val="B8B9B2"/>
      </a:accent4>
      <a:accent5>
        <a:srgbClr val="DBDCD8"/>
      </a:accent5>
      <a:accent6>
        <a:srgbClr val="333333"/>
      </a:accent6>
      <a:hlink>
        <a:srgbClr val="FFDA3D"/>
      </a:hlink>
      <a:folHlink>
        <a:srgbClr val="BFB8A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icture" ma:contentTypeID="0x01010200F177B2FE6EB01A4CB29C652E415E2656" ma:contentTypeVersion="11" ma:contentTypeDescription="Upload an image or a photograph." ma:contentTypeScope="" ma:versionID="feb587159d7642700b9fa2b75b586e3a">
  <xsd:schema xmlns:xsd="http://www.w3.org/2001/XMLSchema" xmlns:xs="http://www.w3.org/2001/XMLSchema" xmlns:p="http://schemas.microsoft.com/office/2006/metadata/properties" xmlns:ns1="http://schemas.microsoft.com/sharepoint/v3" xmlns:ns2="2c061caa-ac96-4ed1-b74a-abb1169dd94c" xmlns:ns3="8acc76ce-4927-4c10-947a-54b615abcc3a" targetNamespace="http://schemas.microsoft.com/office/2006/metadata/properties" ma:root="true" ma:fieldsID="9caf1fca3a9d4f887c0afa8853dfc8f6" ns1:_="" ns2:_="" ns3:_="">
    <xsd:import namespace="http://schemas.microsoft.com/sharepoint/v3"/>
    <xsd:import namespace="2c061caa-ac96-4ed1-b74a-abb1169dd94c"/>
    <xsd:import namespace="8acc76ce-4927-4c10-947a-54b615abcc3a"/>
    <xsd:element name="properties">
      <xsd:complexType>
        <xsd:sequence>
          <xsd:element name="documentManagement">
            <xsd:complexType>
              <xsd:all>
                <xsd:element ref="ns1:ImageWidth" minOccurs="0"/>
                <xsd:element ref="ns1:ImageHeight" minOccurs="0"/>
                <xsd:element ref="ns1:ImageCreateDate" minOccurs="0"/>
                <xsd:element ref="ns1:Description" minOccurs="0"/>
                <xsd:element ref="ns1:ThumbnailExists" minOccurs="0"/>
                <xsd:element ref="ns1:PreviewExists" minOccurs="0"/>
                <xsd:element ref="ns1:AlternateThumbnailUrl" minOccurs="0"/>
                <xsd:element ref="ns2:Organization" minOccurs="0"/>
                <xsd:element ref="ns2:SharedWithUsers" minOccurs="0"/>
                <xsd:element ref="ns3:Display_x0020_Name" minOccurs="0"/>
                <xsd:element ref="ns3:Desktop" minOccurs="0"/>
                <xsd:element ref="ns3:Group" minOccurs="0"/>
                <xsd:element ref="ns3:DL_Link" minOccurs="0"/>
                <xsd:element ref="ns3:FileType0" minOccurs="0"/>
                <xsd:element ref="ns3:SortOrde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ImageWidth" ma:index="11" nillable="true" ma:displayName="Picture Width" ma:internalName="ImageWidth" ma:readOnly="true">
      <xsd:simpleType>
        <xsd:restriction base="dms:Unknown"/>
      </xsd:simpleType>
    </xsd:element>
    <xsd:element name="ImageHeight" ma:index="12" nillable="true" ma:displayName="Picture Height" ma:internalName="ImageHeight" ma:readOnly="true">
      <xsd:simpleType>
        <xsd:restriction base="dms:Unknown"/>
      </xsd:simpleType>
    </xsd:element>
    <xsd:element name="ImageCreateDate" ma:index="13" nillable="true" ma:displayName="Date Picture Taken" ma:format="DateTime" ma:hidden="true" ma:internalName="ImageCreateDate">
      <xsd:simpleType>
        <xsd:restriction base="dms:DateTime"/>
      </xsd:simpleType>
    </xsd:element>
    <xsd:element name="Description" ma:index="14" nillable="true" ma:displayName="Description" ma:description="Used as alternative text for the picture." ma:hidden="true" ma:internalName="Description">
      <xsd:simpleType>
        <xsd:restriction base="dms:Note">
          <xsd:maxLength value="255"/>
        </xsd:restriction>
      </xsd:simpleType>
    </xsd:element>
    <xsd:element name="ThumbnailExists" ma:index="23" nillable="true" ma:displayName="Thumbnail Exists" ma:default="FALSE" ma:hidden="true" ma:internalName="ThumbnailExists" ma:readOnly="true">
      <xsd:simpleType>
        <xsd:restriction base="dms:Boolean"/>
      </xsd:simpleType>
    </xsd:element>
    <xsd:element name="PreviewExists" ma:index="24" nillable="true" ma:displayName="Preview Exists" ma:default="FALSE" ma:hidden="true" ma:internalName="PreviewExists" ma:readOnly="true">
      <xsd:simpleType>
        <xsd:restriction base="dms:Boolean"/>
      </xsd:simpleType>
    </xsd:element>
    <xsd:element name="AlternateThumbnailUrl" ma:index="25" nillable="true" ma:displayName="Preview Image URL" ma:format="Image" ma:hidden="true" ma:internalName="AlternateThumbnailUrl">
      <xsd:complexType>
        <xsd:complexContent>
          <xsd:extension base="dms:URL">
            <xsd:sequence>
              <xsd:element name="Url" type="dms:ValidUrl" minOccurs="0" nillable="true"/>
              <xsd:element name="Description" type="xsd:string"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c061caa-ac96-4ed1-b74a-abb1169dd94c" elementFormDefault="qualified">
    <xsd:import namespace="http://schemas.microsoft.com/office/2006/documentManagement/types"/>
    <xsd:import namespace="http://schemas.microsoft.com/office/infopath/2007/PartnerControls"/>
    <xsd:element name="Organization" ma:index="26" nillable="true" ma:displayName="Organization" ma:default="HQ RDECOM" ma:format="Dropdown" ma:internalName="Organization">
      <xsd:simpleType>
        <xsd:restriction base="dms:Choice">
          <xsd:enumeration value="All"/>
          <xsd:enumeration value="HQ RDECOM"/>
          <xsd:enumeration value="AMRDEC"/>
          <xsd:enumeration value="AMSAA"/>
          <xsd:enumeration value="ARDEC"/>
          <xsd:enumeration value="ARL"/>
          <xsd:enumeration value="CERDEC"/>
          <xsd:enumeration value="ECBC"/>
          <xsd:enumeration value="NSRDEC"/>
          <xsd:enumeration value="TARDEC"/>
        </xsd:restriction>
      </xsd:simpleType>
    </xsd:element>
    <xsd:element name="SharedWithUsers" ma:index="27"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8acc76ce-4927-4c10-947a-54b615abcc3a" elementFormDefault="qualified">
    <xsd:import namespace="http://schemas.microsoft.com/office/2006/documentManagement/types"/>
    <xsd:import namespace="http://schemas.microsoft.com/office/infopath/2007/PartnerControls"/>
    <xsd:element name="Display_x0020_Name" ma:index="28" nillable="true" ma:displayName="Display Name" ma:internalName="Display_x0020_Name">
      <xsd:simpleType>
        <xsd:restriction base="dms:Text">
          <xsd:maxLength value="255"/>
        </xsd:restriction>
      </xsd:simpleType>
    </xsd:element>
    <xsd:element name="Desktop" ma:index="29" nillable="true" ma:displayName="Tab" ma:format="Dropdown" ma:internalName="Desktop">
      <xsd:simpleType>
        <xsd:restriction base="dms:Choice">
          <xsd:enumeration value="Professional"/>
          <xsd:enumeration value="Both"/>
        </xsd:restriction>
      </xsd:simpleType>
    </xsd:element>
    <xsd:element name="Group" ma:index="30" nillable="true" ma:displayName="Group" ma:format="Dropdown" ma:internalName="Group">
      <xsd:simpleType>
        <xsd:restriction base="dms:Choice">
          <xsd:enumeration value="Army Logo"/>
          <xsd:enumeration value="Bi-Fold Brochure"/>
          <xsd:enumeration value="Bio"/>
          <xsd:enumeration value="Business Card"/>
          <xsd:enumeration value="Command Lineage"/>
          <xsd:enumeration value="Fact Sheet"/>
          <xsd:enumeration value="Large Poster"/>
          <xsd:enumeration value="Small Poster"/>
          <xsd:enumeration value="Specific Lineage"/>
          <xsd:enumeration value="PowerPoint"/>
          <xsd:enumeration value="Social Media"/>
          <xsd:enumeration value="Tri-Fold Brochure"/>
        </xsd:restriction>
      </xsd:simpleType>
    </xsd:element>
    <xsd:element name="DL_Link" ma:index="31" nillable="true" ma:displayName="Download" ma:format="Hyperlink" ma:internalName="DL_Link">
      <xsd:complexType>
        <xsd:complexContent>
          <xsd:extension base="dms:URL">
            <xsd:sequence>
              <xsd:element name="Url" type="dms:ValidUrl" minOccurs="0" nillable="true"/>
              <xsd:element name="Description" type="xsd:string" nillable="true"/>
            </xsd:sequence>
          </xsd:extension>
        </xsd:complexContent>
      </xsd:complexType>
    </xsd:element>
    <xsd:element name="FileType0" ma:index="33" nillable="true" ma:displayName="FileType" ma:format="Dropdown" ma:internalName="FileType0">
      <xsd:simpleType>
        <xsd:restriction base="dms:Choice">
          <xsd:enumeration value="docx"/>
          <xsd:enumeration value="eps"/>
          <xsd:enumeration value="indd"/>
          <xsd:enumeration value="jpg"/>
          <xsd:enumeration value="mp4"/>
          <xsd:enumeration value="pdf"/>
          <xsd:enumeration value="png"/>
          <xsd:enumeration value="pptx"/>
        </xsd:restriction>
      </xsd:simpleType>
    </xsd:element>
    <xsd:element name="SortOrder" ma:index="34" nillable="true" ma:displayName="SortOrder" ma:default="01 – Army Logo" ma:format="Dropdown" ma:internalName="SortOrder">
      <xsd:simpleType>
        <xsd:restriction base="dms:Choice">
          <xsd:enumeration value="01 – Army Logo"/>
          <xsd:enumeration value="02 – Command Lineage"/>
          <xsd:enumeration value="03 – Competency Lineage"/>
          <xsd:enumeration value="04 – PowerPoint (Briefing) Templates"/>
          <xsd:enumeration value="05 – Business Card Templates"/>
          <xsd:enumeration value="06 – Name Tent Templates"/>
          <xsd:enumeration value="07 – Web/Social Media"/>
          <xsd:enumeration value="08 – VTC Signs"/>
          <xsd:enumeration value="09 – Poster Templates (Small – 11&quot;x17&quot;)"/>
          <xsd:enumeration value="10 – Poster Templates (Large – 24&quot;x36&quot;)"/>
          <xsd:enumeration value="11 – Fact Sheet Templates"/>
          <xsd:enumeration value="12 – Brochure Templates (Bi-Fold)"/>
          <xsd:enumeration value="13 – Brochure Templates (Tri-Fold)"/>
          <xsd:enumeration value="14 – Bio Templates"/>
          <xsd:enumeration value="15 - Exterior Signage"/>
          <xsd:enumeration value="16 - Read Book Templates"/>
          <xsd:enumeration value="17 - Video Elements"/>
          <xsd:enumeration value="18 - Room Number Templat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8" ma:displayName="Title"/>
        <xsd:element ref="dc:subject" minOccurs="0" maxOccurs="1"/>
        <xsd:element ref="dc:description" minOccurs="0" maxOccurs="1"/>
        <xsd:element name="keywords" minOccurs="0" maxOccurs="1" type="xsd:string" ma:index="20"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AlternateThumbnailUrl xmlns="http://schemas.microsoft.com/sharepoint/v3">
      <Url xsi:nil="true"/>
      <Description xsi:nil="true"/>
    </AlternateThumbnailUrl>
    <Group xmlns="8acc76ce-4927-4c10-947a-54b615abcc3a">PowerPoint</Group>
    <Display_x0020_Name xmlns="8acc76ce-4927-4c10-947a-54b615abcc3a">CCDC Command – PowerPoint (Briefing) – Widescreen Format</Display_x0020_Name>
    <ImageCreateDate xmlns="http://schemas.microsoft.com/sharepoint/v3" xsi:nil="true"/>
    <Organization xmlns="2c061caa-ac96-4ed1-b74a-abb1169dd94c">All</Organization>
    <Description xmlns="http://schemas.microsoft.com/sharepoint/v3" xsi:nil="true"/>
    <Desktop xmlns="8acc76ce-4927-4c10-947a-54b615abcc3a">Both</Desktop>
    <DL_Link xmlns="8acc76ce-4927-4c10-947a-54b615abcc3a">
      <Url>https://ccdc.apgea.army.mil/_layouts/download.aspx?SourceUrl=https://ccdc.apgea.army.mil/BP/BrandItems/PowerPoint_Template_COM_WS.pptx</Url>
      <Description>DOWNLOAD</Description>
    </DL_Link>
    <FileType0 xmlns="8acc76ce-4927-4c10-947a-54b615abcc3a">pptx</FileType0>
    <SortOrder xmlns="8acc76ce-4927-4c10-947a-54b615abcc3a">04 – PowerPoint (Briefing) Templates</SortOrder>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3C7F8E1-7FBC-40DE-B677-F187824ED7E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c061caa-ac96-4ed1-b74a-abb1169dd94c"/>
    <ds:schemaRef ds:uri="8acc76ce-4927-4c10-947a-54b615abcc3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8FEFD74-9FBC-4157-8802-AFD8EC757C9F}">
  <ds:schemaRefs>
    <ds:schemaRef ds:uri="http://purl.org/dc/elements/1.1/"/>
    <ds:schemaRef ds:uri="http://schemas.microsoft.com/office/2006/metadata/properties"/>
    <ds:schemaRef ds:uri="http://schemas.microsoft.com/sharepoint/v3"/>
    <ds:schemaRef ds:uri="http://purl.org/dc/terms/"/>
    <ds:schemaRef ds:uri="2c061caa-ac96-4ed1-b74a-abb1169dd94c"/>
    <ds:schemaRef ds:uri="http://schemas.microsoft.com/office/2006/documentManagement/types"/>
    <ds:schemaRef ds:uri="http://schemas.microsoft.com/office/infopath/2007/PartnerControls"/>
    <ds:schemaRef ds:uri="8acc76ce-4927-4c10-947a-54b615abcc3a"/>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613FA5FF-2111-4E01-9BF6-3626FF06C57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3742</TotalTime>
  <Words>252</Words>
  <Application>Microsoft Office PowerPoint</Application>
  <PresentationFormat>Widescreen</PresentationFormat>
  <Paragraphs>20</Paragraphs>
  <Slides>2</Slides>
  <Notes>2</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vt:i4>
      </vt:variant>
    </vt:vector>
  </HeadingPairs>
  <TitlesOfParts>
    <vt:vector size="10" baseType="lpstr">
      <vt:lpstr>ＭＳ Ｐゴシック</vt:lpstr>
      <vt:lpstr>Arial</vt:lpstr>
      <vt:lpstr>Arial Bold</vt:lpstr>
      <vt:lpstr>Times New Roman</vt:lpstr>
      <vt:lpstr>1_UNCLASSIFIED//FOUO//DRAFT//PRE-DECISIONAL</vt:lpstr>
      <vt:lpstr>2_UNCLASSIFIED//FOR OFFICIAL USE ONLY</vt:lpstr>
      <vt:lpstr>3_UNCLASSIFIED</vt:lpstr>
      <vt:lpstr>4_APPROVED FOR PUBLIC RELEASE</vt:lpstr>
      <vt:lpstr>Results</vt:lpstr>
      <vt:lpstr>Results</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 Army</dc:title>
  <dc:subject>Active Army</dc:subject>
  <dc:creator>MWG</dc:creator>
  <cp:keywords/>
  <dc:description/>
  <cp:lastModifiedBy>Jablonski, Jonathan A CIV US USA</cp:lastModifiedBy>
  <cp:revision>241</cp:revision>
  <cp:lastPrinted>2018-04-12T16:00:29Z</cp:lastPrinted>
  <dcterms:created xsi:type="dcterms:W3CDTF">2016-09-22T11:21:33Z</dcterms:created>
  <dcterms:modified xsi:type="dcterms:W3CDTF">2019-12-11T17:56:26Z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y fmtid="{D5CDD505-2E9C-101B-9397-08002B2CF9AE}" pid="3" name="ContentTypeId">
    <vt:lpwstr>0x01010200F177B2FE6EB01A4CB29C652E415E2656</vt:lpwstr>
  </property>
  <property fmtid="{D5CDD505-2E9C-101B-9397-08002B2CF9AE}" pid="4" name="WorkflowChangePath">
    <vt:lpwstr>fa62ed53-5d34-4242-83f6-2fedcb8fc24a,5;fa62ed53-5d34-4242-83f6-2fedcb8fc24a,7;fa62ed53-5d34-4242-83f6-2fedcb8fc24a,2;fa62ed53-5d34-4242-83f6-2fedcb8fc24a,4;dfd8c1a5-7e80-402e-bbd4-d70f76979df3,2;dfd8c1a5-7e80-402e-bbd4-d70f76979df3,4;</vt:lpwstr>
  </property>
</Properties>
</file>

<file path=docProps/thumbnail.jpeg>
</file>